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994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-2322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94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21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94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40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28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35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91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966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13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65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644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318C7-6F7E-4C2C-9483-6141CE5DF37D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BDDD-B75F-444F-B561-51D6C332F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45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>
            <a:extLst>
              <a:ext uri="{FF2B5EF4-FFF2-40B4-BE49-F238E27FC236}">
                <a16:creationId xmlns:a16="http://schemas.microsoft.com/office/drawing/2014/main" xmlns="" id="{B3602D9F-A0D0-4CFF-8565-6BAE40234C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211" y="4750043"/>
            <a:ext cx="2706353" cy="1168977"/>
          </a:xfrm>
          <a:prstGeom prst="rect">
            <a:avLst/>
          </a:prstGeom>
        </p:spPr>
      </p:pic>
      <p:grpSp>
        <p:nvGrpSpPr>
          <p:cNvPr id="12" name="グループ化 11"/>
          <p:cNvGrpSpPr/>
          <p:nvPr/>
        </p:nvGrpSpPr>
        <p:grpSpPr>
          <a:xfrm>
            <a:off x="-342900" y="4386233"/>
            <a:ext cx="3314700" cy="2199564"/>
            <a:chOff x="-405740" y="4184846"/>
            <a:chExt cx="3526972" cy="2409814"/>
          </a:xfrm>
        </p:grpSpPr>
        <p:sp>
          <p:nvSpPr>
            <p:cNvPr id="28" name="円/楕円 27"/>
            <p:cNvSpPr/>
            <p:nvPr/>
          </p:nvSpPr>
          <p:spPr>
            <a:xfrm>
              <a:off x="1453548" y="4845980"/>
              <a:ext cx="1667684" cy="1538430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540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771745" y="4184846"/>
              <a:ext cx="1515645" cy="1322269"/>
            </a:xfrm>
            <a:prstGeom prst="ellipse">
              <a:avLst/>
            </a:prstGeom>
            <a:solidFill>
              <a:srgbClr val="FF9B9B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540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-405740" y="4583432"/>
              <a:ext cx="2210426" cy="2011228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540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834585" y="1244205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参加団体交流会</a:t>
            </a:r>
            <a:r>
              <a:rPr kumimoji="1" lang="ja-JP" altLang="en-US" sz="3200" b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r>
              <a:rPr lang="ja-JP" altLang="en-US" sz="3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ご案内</a:t>
            </a:r>
            <a:endParaRPr kumimoji="1" lang="ja-JP" altLang="en-US" sz="36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38089" y="821075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市民活動フェスタ２０２０</a:t>
            </a:r>
            <a:endParaRPr kumimoji="1" lang="ja-JP" altLang="en-US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90611" y="8419639"/>
            <a:ext cx="5755147" cy="584775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お問合せ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「市民活動フェスタ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」交流会事務局</a:t>
            </a: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  市民交流サロン（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０１８－８８７－５３１２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2711" y="2218327"/>
            <a:ext cx="62674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市民活動フェスタ終了後、参加団体の皆さまの交流会を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開催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いたします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新しいつながりや、活動のヒントにぜひご活用ください。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021845" y="4265796"/>
            <a:ext cx="43294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交流会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に参加希望の方は人数を記入してください。</a:t>
            </a:r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22" t="21555"/>
          <a:stretch/>
        </p:blipFill>
        <p:spPr>
          <a:xfrm rot="1774765">
            <a:off x="5595775" y="5905620"/>
            <a:ext cx="826918" cy="912194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556" b="17010"/>
          <a:stretch/>
        </p:blipFill>
        <p:spPr>
          <a:xfrm rot="21169992">
            <a:off x="192888" y="7275285"/>
            <a:ext cx="1095072" cy="1381621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68" r="23541" b="78343"/>
          <a:stretch/>
        </p:blipFill>
        <p:spPr>
          <a:xfrm>
            <a:off x="4512693" y="4103"/>
            <a:ext cx="2385060" cy="738849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7"/>
          <a:stretch/>
        </p:blipFill>
        <p:spPr>
          <a:xfrm rot="5400000">
            <a:off x="768461" y="8502806"/>
            <a:ext cx="644301" cy="2162085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29"/>
          <a:stretch/>
        </p:blipFill>
        <p:spPr>
          <a:xfrm rot="16200000">
            <a:off x="3057525" y="-678727"/>
            <a:ext cx="742950" cy="2100404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35"/>
          <a:stretch/>
        </p:blipFill>
        <p:spPr>
          <a:xfrm rot="5400000">
            <a:off x="876393" y="-876394"/>
            <a:ext cx="742953" cy="2495739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15"/>
          <a:stretch/>
        </p:blipFill>
        <p:spPr>
          <a:xfrm>
            <a:off x="2378798" y="9041653"/>
            <a:ext cx="2514690" cy="714376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801" b="74789"/>
          <a:stretch/>
        </p:blipFill>
        <p:spPr>
          <a:xfrm rot="10800000">
            <a:off x="4634568" y="9032433"/>
            <a:ext cx="2263185" cy="732817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342900" y="628650"/>
            <a:ext cx="904969" cy="409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別紙２</a:t>
            </a:r>
            <a:endParaRPr kumimoji="1" lang="ja-JP" altLang="en-US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966906"/>
              </p:ext>
            </p:extLst>
          </p:nvPr>
        </p:nvGraphicFramePr>
        <p:xfrm>
          <a:off x="548680" y="3863340"/>
          <a:ext cx="572452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7880"/>
                <a:gridCol w="4226645"/>
              </a:tblGrid>
              <a:tr h="35622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交流会</a:t>
                      </a:r>
                      <a:endParaRPr kumimoji="1" lang="ja-JP" altLang="en-US" sz="1800" b="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参加する（　　人）・参加しない</a:t>
                      </a:r>
                      <a:endParaRPr kumimoji="1" lang="ja-JP" altLang="en-US" sz="1800" b="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158234"/>
              </p:ext>
            </p:extLst>
          </p:nvPr>
        </p:nvGraphicFramePr>
        <p:xfrm>
          <a:off x="548681" y="3398475"/>
          <a:ext cx="571877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3018"/>
                <a:gridCol w="4235752"/>
              </a:tblGrid>
              <a:tr h="25201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団体名</a:t>
                      </a:r>
                      <a:endParaRPr kumimoji="1" lang="ja-JP" altLang="en-US" sz="1800" b="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8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 rot="20752587">
            <a:off x="281741" y="5185282"/>
            <a:ext cx="2543453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ja-JP" altLang="en-US" sz="2000" b="1" dirty="0"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当日の</a:t>
            </a:r>
            <a:r>
              <a:rPr lang="ja-JP" altLang="en-US" sz="2000" b="1" dirty="0" smtClean="0"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飛び込み参加</a:t>
            </a:r>
            <a:endParaRPr lang="en-US" altLang="ja-JP" sz="2000" b="1" dirty="0" smtClean="0">
              <a:uFill>
                <a:solidFill>
                  <a:srgbClr val="FF0000"/>
                </a:solidFill>
              </a:u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/>
            <a:r>
              <a:rPr lang="ja-JP" altLang="en-US" sz="2000" b="1" dirty="0"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 歓 迎</a:t>
            </a:r>
            <a:r>
              <a:rPr lang="ja-JP" altLang="en-US" sz="2800" b="1" dirty="0" smtClean="0"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♪</a:t>
            </a:r>
            <a:endParaRPr lang="ja-JP" altLang="en-US" sz="3200" b="1" dirty="0">
              <a:uFill>
                <a:solidFill>
                  <a:srgbClr val="FF0000"/>
                </a:solidFill>
              </a:u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b="1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448054" y="6273451"/>
            <a:ext cx="44767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　 時　令和２年３月２２日（日）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午後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３時～午後４時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　 場　アルヴェ３階　市民交流サロン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参加費　１人１００円（お茶代として）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  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会場でお支払いください。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562661" y="4989685"/>
            <a:ext cx="2459328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ja-JP" altLang="en-US" sz="1600" b="1" dirty="0">
                <a:uFill>
                  <a:solidFill>
                    <a:srgbClr val="FF0000"/>
                  </a:solidFill>
                </a:u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皆</a:t>
            </a:r>
            <a:r>
              <a:rPr lang="ja-JP" altLang="en-US" sz="1600" b="1" dirty="0" smtClean="0">
                <a:uFill>
                  <a:solidFill>
                    <a:srgbClr val="FF0000"/>
                  </a:solidFill>
                </a:u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さまの参加を</a:t>
            </a:r>
            <a:endParaRPr lang="en-US" altLang="ja-JP" sz="1600" b="1" dirty="0" smtClean="0">
              <a:uFill>
                <a:solidFill>
                  <a:srgbClr val="FF0000"/>
                </a:solidFill>
              </a:u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lvl="0" algn="ctr"/>
            <a:r>
              <a:rPr lang="ja-JP" altLang="en-US" sz="1600" b="1" dirty="0" smtClean="0">
                <a:uFill>
                  <a:solidFill>
                    <a:srgbClr val="FF0000"/>
                  </a:solidFill>
                </a:u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お待ちしております！</a:t>
            </a:r>
            <a:endParaRPr lang="ja-JP" altLang="en-US" sz="2000" b="1" dirty="0">
              <a:uFill>
                <a:solidFill>
                  <a:srgbClr val="FF0000"/>
                </a:solidFill>
              </a:u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en-US" altLang="ja-JP" sz="11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327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79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alve-17</dc:creator>
  <cp:lastModifiedBy>akitacity</cp:lastModifiedBy>
  <cp:revision>58</cp:revision>
  <cp:lastPrinted>2020-01-18T00:28:08Z</cp:lastPrinted>
  <dcterms:created xsi:type="dcterms:W3CDTF">2017-10-30T07:45:22Z</dcterms:created>
  <dcterms:modified xsi:type="dcterms:W3CDTF">2020-01-22T05:20:45Z</dcterms:modified>
</cp:coreProperties>
</file>