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35763" cy="9869488"/>
  <p:defaultTextStyle>
    <a:defPPr>
      <a:defRPr lang="ja-JP"/>
    </a:defPPr>
    <a:lvl1pPr marL="0" algn="l" defTabSz="957808" rtl="0" eaLnBrk="1" latinLnBrk="0" hangingPunct="1">
      <a:defRPr kumimoji="1" sz="1821" kern="1200">
        <a:solidFill>
          <a:schemeClr val="tx1"/>
        </a:solidFill>
        <a:latin typeface="+mn-lt"/>
        <a:ea typeface="+mn-ea"/>
        <a:cs typeface="+mn-cs"/>
      </a:defRPr>
    </a:lvl1pPr>
    <a:lvl2pPr marL="478905" algn="l" defTabSz="957808" rtl="0" eaLnBrk="1" latinLnBrk="0" hangingPunct="1">
      <a:defRPr kumimoji="1" sz="1821" kern="1200">
        <a:solidFill>
          <a:schemeClr val="tx1"/>
        </a:solidFill>
        <a:latin typeface="+mn-lt"/>
        <a:ea typeface="+mn-ea"/>
        <a:cs typeface="+mn-cs"/>
      </a:defRPr>
    </a:lvl2pPr>
    <a:lvl3pPr marL="957808" algn="l" defTabSz="957808" rtl="0" eaLnBrk="1" latinLnBrk="0" hangingPunct="1">
      <a:defRPr kumimoji="1" sz="1821" kern="1200">
        <a:solidFill>
          <a:schemeClr val="tx1"/>
        </a:solidFill>
        <a:latin typeface="+mn-lt"/>
        <a:ea typeface="+mn-ea"/>
        <a:cs typeface="+mn-cs"/>
      </a:defRPr>
    </a:lvl3pPr>
    <a:lvl4pPr marL="1436713" algn="l" defTabSz="957808" rtl="0" eaLnBrk="1" latinLnBrk="0" hangingPunct="1">
      <a:defRPr kumimoji="1" sz="1821" kern="1200">
        <a:solidFill>
          <a:schemeClr val="tx1"/>
        </a:solidFill>
        <a:latin typeface="+mn-lt"/>
        <a:ea typeface="+mn-ea"/>
        <a:cs typeface="+mn-cs"/>
      </a:defRPr>
    </a:lvl4pPr>
    <a:lvl5pPr marL="1915617" algn="l" defTabSz="957808" rtl="0" eaLnBrk="1" latinLnBrk="0" hangingPunct="1">
      <a:defRPr kumimoji="1" sz="1821" kern="1200">
        <a:solidFill>
          <a:schemeClr val="tx1"/>
        </a:solidFill>
        <a:latin typeface="+mn-lt"/>
        <a:ea typeface="+mn-ea"/>
        <a:cs typeface="+mn-cs"/>
      </a:defRPr>
    </a:lvl5pPr>
    <a:lvl6pPr marL="2394521" algn="l" defTabSz="957808" rtl="0" eaLnBrk="1" latinLnBrk="0" hangingPunct="1">
      <a:defRPr kumimoji="1" sz="1821" kern="1200">
        <a:solidFill>
          <a:schemeClr val="tx1"/>
        </a:solidFill>
        <a:latin typeface="+mn-lt"/>
        <a:ea typeface="+mn-ea"/>
        <a:cs typeface="+mn-cs"/>
      </a:defRPr>
    </a:lvl6pPr>
    <a:lvl7pPr marL="2873426" algn="l" defTabSz="957808" rtl="0" eaLnBrk="1" latinLnBrk="0" hangingPunct="1">
      <a:defRPr kumimoji="1" sz="1821" kern="1200">
        <a:solidFill>
          <a:schemeClr val="tx1"/>
        </a:solidFill>
        <a:latin typeface="+mn-lt"/>
        <a:ea typeface="+mn-ea"/>
        <a:cs typeface="+mn-cs"/>
      </a:defRPr>
    </a:lvl7pPr>
    <a:lvl8pPr marL="3352330" algn="l" defTabSz="957808" rtl="0" eaLnBrk="1" latinLnBrk="0" hangingPunct="1">
      <a:defRPr kumimoji="1" sz="1821" kern="1200">
        <a:solidFill>
          <a:schemeClr val="tx1"/>
        </a:solidFill>
        <a:latin typeface="+mn-lt"/>
        <a:ea typeface="+mn-ea"/>
        <a:cs typeface="+mn-cs"/>
      </a:defRPr>
    </a:lvl8pPr>
    <a:lvl9pPr marL="3831235" algn="l" defTabSz="957808" rtl="0" eaLnBrk="1" latinLnBrk="0" hangingPunct="1">
      <a:defRPr kumimoji="1" sz="1821"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1"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94118" autoAdjust="0"/>
  </p:normalViewPr>
  <p:slideViewPr>
    <p:cSldViewPr>
      <p:cViewPr varScale="1">
        <p:scale>
          <a:sx n="70" d="100"/>
          <a:sy n="70" d="100"/>
        </p:scale>
        <p:origin x="-1746" y="-114"/>
      </p:cViewPr>
      <p:guideLst>
        <p:guide orient="horz" pos="3121"/>
        <p:guide pos="21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8"/>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1" y="5613401"/>
            <a:ext cx="4800601" cy="2531534"/>
          </a:xfrm>
        </p:spPr>
        <p:txBody>
          <a:bodyPr/>
          <a:lstStyle>
            <a:lvl1pPr marL="0" indent="0" algn="ctr">
              <a:buNone/>
              <a:defRPr>
                <a:solidFill>
                  <a:schemeClr val="tx1">
                    <a:tint val="75000"/>
                  </a:schemeClr>
                </a:solidFill>
              </a:defRPr>
            </a:lvl1pPr>
            <a:lvl2pPr marL="473933" indent="0" algn="ctr">
              <a:buNone/>
              <a:defRPr>
                <a:solidFill>
                  <a:schemeClr val="tx1">
                    <a:tint val="75000"/>
                  </a:schemeClr>
                </a:solidFill>
              </a:defRPr>
            </a:lvl2pPr>
            <a:lvl3pPr marL="947865" indent="0" algn="ctr">
              <a:buNone/>
              <a:defRPr>
                <a:solidFill>
                  <a:schemeClr val="tx1">
                    <a:tint val="75000"/>
                  </a:schemeClr>
                </a:solidFill>
              </a:defRPr>
            </a:lvl3pPr>
            <a:lvl4pPr marL="1421798" indent="0" algn="ctr">
              <a:buNone/>
              <a:defRPr>
                <a:solidFill>
                  <a:schemeClr val="tx1">
                    <a:tint val="75000"/>
                  </a:schemeClr>
                </a:solidFill>
              </a:defRPr>
            </a:lvl4pPr>
            <a:lvl5pPr marL="1895730" indent="0" algn="ctr">
              <a:buNone/>
              <a:defRPr>
                <a:solidFill>
                  <a:schemeClr val="tx1">
                    <a:tint val="75000"/>
                  </a:schemeClr>
                </a:solidFill>
              </a:defRPr>
            </a:lvl5pPr>
            <a:lvl6pPr marL="2369663" indent="0" algn="ctr">
              <a:buNone/>
              <a:defRPr>
                <a:solidFill>
                  <a:schemeClr val="tx1">
                    <a:tint val="75000"/>
                  </a:schemeClr>
                </a:solidFill>
              </a:defRPr>
            </a:lvl6pPr>
            <a:lvl7pPr marL="2843596" indent="0" algn="ctr">
              <a:buNone/>
              <a:defRPr>
                <a:solidFill>
                  <a:schemeClr val="tx1">
                    <a:tint val="75000"/>
                  </a:schemeClr>
                </a:solidFill>
              </a:defRPr>
            </a:lvl7pPr>
            <a:lvl8pPr marL="3317528" indent="0" algn="ctr">
              <a:buNone/>
              <a:defRPr>
                <a:solidFill>
                  <a:schemeClr val="tx1">
                    <a:tint val="75000"/>
                  </a:schemeClr>
                </a:solidFill>
              </a:defRPr>
            </a:lvl8pPr>
            <a:lvl9pPr marL="379146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7" y="529697"/>
            <a:ext cx="3357562"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4" y="6365523"/>
            <a:ext cx="5829300" cy="1967442"/>
          </a:xfrm>
        </p:spPr>
        <p:txBody>
          <a:bodyPr anchor="t"/>
          <a:lstStyle>
            <a:lvl1pPr algn="l">
              <a:defRPr sz="411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4" y="4198590"/>
            <a:ext cx="5829300" cy="2166936"/>
          </a:xfrm>
        </p:spPr>
        <p:txBody>
          <a:bodyPr anchor="b"/>
          <a:lstStyle>
            <a:lvl1pPr marL="0" indent="0">
              <a:buNone/>
              <a:defRPr sz="2059">
                <a:solidFill>
                  <a:schemeClr val="tx1">
                    <a:tint val="75000"/>
                  </a:schemeClr>
                </a:solidFill>
              </a:defRPr>
            </a:lvl1pPr>
            <a:lvl2pPr marL="473933" indent="0">
              <a:buNone/>
              <a:defRPr sz="1802">
                <a:solidFill>
                  <a:schemeClr val="tx1">
                    <a:tint val="75000"/>
                  </a:schemeClr>
                </a:solidFill>
              </a:defRPr>
            </a:lvl2pPr>
            <a:lvl3pPr marL="947865" indent="0">
              <a:buNone/>
              <a:defRPr sz="1673">
                <a:solidFill>
                  <a:schemeClr val="tx1">
                    <a:tint val="75000"/>
                  </a:schemeClr>
                </a:solidFill>
              </a:defRPr>
            </a:lvl3pPr>
            <a:lvl4pPr marL="1421798" indent="0">
              <a:buNone/>
              <a:defRPr sz="1416">
                <a:solidFill>
                  <a:schemeClr val="tx1">
                    <a:tint val="75000"/>
                  </a:schemeClr>
                </a:solidFill>
              </a:defRPr>
            </a:lvl4pPr>
            <a:lvl5pPr marL="1895730" indent="0">
              <a:buNone/>
              <a:defRPr sz="1416">
                <a:solidFill>
                  <a:schemeClr val="tx1">
                    <a:tint val="75000"/>
                  </a:schemeClr>
                </a:solidFill>
              </a:defRPr>
            </a:lvl5pPr>
            <a:lvl6pPr marL="2369663" indent="0">
              <a:buNone/>
              <a:defRPr sz="1416">
                <a:solidFill>
                  <a:schemeClr val="tx1">
                    <a:tint val="75000"/>
                  </a:schemeClr>
                </a:solidFill>
              </a:defRPr>
            </a:lvl6pPr>
            <a:lvl7pPr marL="2843596" indent="0">
              <a:buNone/>
              <a:defRPr sz="1416">
                <a:solidFill>
                  <a:schemeClr val="tx1">
                    <a:tint val="75000"/>
                  </a:schemeClr>
                </a:solidFill>
              </a:defRPr>
            </a:lvl7pPr>
            <a:lvl8pPr marL="3317528" indent="0">
              <a:buNone/>
              <a:defRPr sz="1416">
                <a:solidFill>
                  <a:schemeClr val="tx1">
                    <a:tint val="75000"/>
                  </a:schemeClr>
                </a:solidFill>
              </a:defRPr>
            </a:lvl8pPr>
            <a:lvl9pPr marL="3791461" indent="0">
              <a:buNone/>
              <a:defRPr sz="1416">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1" y="2311403"/>
            <a:ext cx="3028950" cy="6537502"/>
          </a:xfrm>
        </p:spPr>
        <p:txBody>
          <a:bodyPr/>
          <a:lstStyle>
            <a:lvl1pPr>
              <a:defRPr sz="2960"/>
            </a:lvl1pPr>
            <a:lvl2pPr>
              <a:defRPr sz="2445"/>
            </a:lvl2pPr>
            <a:lvl3pPr>
              <a:defRPr sz="2059"/>
            </a:lvl3pPr>
            <a:lvl4pPr>
              <a:defRPr sz="1802"/>
            </a:lvl4pPr>
            <a:lvl5pPr>
              <a:defRPr sz="1802"/>
            </a:lvl5pPr>
            <a:lvl6pPr>
              <a:defRPr sz="1802"/>
            </a:lvl6pPr>
            <a:lvl7pPr>
              <a:defRPr sz="1802"/>
            </a:lvl7pPr>
            <a:lvl8pPr>
              <a:defRPr sz="1802"/>
            </a:lvl8pPr>
            <a:lvl9pPr>
              <a:defRPr sz="1802"/>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3"/>
            <a:ext cx="3028950" cy="6537502"/>
          </a:xfrm>
        </p:spPr>
        <p:txBody>
          <a:bodyPr/>
          <a:lstStyle>
            <a:lvl1pPr>
              <a:defRPr sz="2960"/>
            </a:lvl1pPr>
            <a:lvl2pPr>
              <a:defRPr sz="2445"/>
            </a:lvl2pPr>
            <a:lvl3pPr>
              <a:defRPr sz="2059"/>
            </a:lvl3pPr>
            <a:lvl4pPr>
              <a:defRPr sz="1802"/>
            </a:lvl4pPr>
            <a:lvl5pPr>
              <a:defRPr sz="1802"/>
            </a:lvl5pPr>
            <a:lvl6pPr>
              <a:defRPr sz="1802"/>
            </a:lvl6pPr>
            <a:lvl7pPr>
              <a:defRPr sz="1802"/>
            </a:lvl7pPr>
            <a:lvl8pPr>
              <a:defRPr sz="1802"/>
            </a:lvl8pPr>
            <a:lvl9pPr>
              <a:defRPr sz="1802"/>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6"/>
            <a:ext cx="3030141" cy="924100"/>
          </a:xfrm>
        </p:spPr>
        <p:txBody>
          <a:bodyPr anchor="b"/>
          <a:lstStyle>
            <a:lvl1pPr marL="0" indent="0">
              <a:buNone/>
              <a:defRPr sz="2445" b="1"/>
            </a:lvl1pPr>
            <a:lvl2pPr marL="473933" indent="0">
              <a:buNone/>
              <a:defRPr sz="2059" b="1"/>
            </a:lvl2pPr>
            <a:lvl3pPr marL="947865" indent="0">
              <a:buNone/>
              <a:defRPr sz="1802" b="1"/>
            </a:lvl3pPr>
            <a:lvl4pPr marL="1421798" indent="0">
              <a:buNone/>
              <a:defRPr sz="1673" b="1"/>
            </a:lvl4pPr>
            <a:lvl5pPr marL="1895730" indent="0">
              <a:buNone/>
              <a:defRPr sz="1673" b="1"/>
            </a:lvl5pPr>
            <a:lvl6pPr marL="2369663" indent="0">
              <a:buNone/>
              <a:defRPr sz="1673" b="1"/>
            </a:lvl6pPr>
            <a:lvl7pPr marL="2843596" indent="0">
              <a:buNone/>
              <a:defRPr sz="1673" b="1"/>
            </a:lvl7pPr>
            <a:lvl8pPr marL="3317528" indent="0">
              <a:buNone/>
              <a:defRPr sz="1673" b="1"/>
            </a:lvl8pPr>
            <a:lvl9pPr marL="3791461" indent="0">
              <a:buNone/>
              <a:defRPr sz="1673"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5"/>
            <a:ext cx="3030141" cy="5707416"/>
          </a:xfrm>
        </p:spPr>
        <p:txBody>
          <a:bodyPr/>
          <a:lstStyle>
            <a:lvl1pPr>
              <a:defRPr sz="2445"/>
            </a:lvl1pPr>
            <a:lvl2pPr>
              <a:defRPr sz="2059"/>
            </a:lvl2pPr>
            <a:lvl3pPr>
              <a:defRPr sz="1802"/>
            </a:lvl3pPr>
            <a:lvl4pPr>
              <a:defRPr sz="1673"/>
            </a:lvl4pPr>
            <a:lvl5pPr>
              <a:defRPr sz="1673"/>
            </a:lvl5pPr>
            <a:lvl6pPr>
              <a:defRPr sz="1673"/>
            </a:lvl6pPr>
            <a:lvl7pPr>
              <a:defRPr sz="1673"/>
            </a:lvl7pPr>
            <a:lvl8pPr>
              <a:defRPr sz="1673"/>
            </a:lvl8pPr>
            <a:lvl9pPr>
              <a:defRPr sz="1673"/>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6"/>
            <a:ext cx="3031331" cy="924100"/>
          </a:xfrm>
        </p:spPr>
        <p:txBody>
          <a:bodyPr anchor="b"/>
          <a:lstStyle>
            <a:lvl1pPr marL="0" indent="0">
              <a:buNone/>
              <a:defRPr sz="2445" b="1"/>
            </a:lvl1pPr>
            <a:lvl2pPr marL="473933" indent="0">
              <a:buNone/>
              <a:defRPr sz="2059" b="1"/>
            </a:lvl2pPr>
            <a:lvl3pPr marL="947865" indent="0">
              <a:buNone/>
              <a:defRPr sz="1802" b="1"/>
            </a:lvl3pPr>
            <a:lvl4pPr marL="1421798" indent="0">
              <a:buNone/>
              <a:defRPr sz="1673" b="1"/>
            </a:lvl4pPr>
            <a:lvl5pPr marL="1895730" indent="0">
              <a:buNone/>
              <a:defRPr sz="1673" b="1"/>
            </a:lvl5pPr>
            <a:lvl6pPr marL="2369663" indent="0">
              <a:buNone/>
              <a:defRPr sz="1673" b="1"/>
            </a:lvl6pPr>
            <a:lvl7pPr marL="2843596" indent="0">
              <a:buNone/>
              <a:defRPr sz="1673" b="1"/>
            </a:lvl7pPr>
            <a:lvl8pPr marL="3317528" indent="0">
              <a:buNone/>
              <a:defRPr sz="1673" b="1"/>
            </a:lvl8pPr>
            <a:lvl9pPr marL="3791461" indent="0">
              <a:buNone/>
              <a:defRPr sz="1673"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5"/>
            <a:ext cx="3031331" cy="5707416"/>
          </a:xfrm>
        </p:spPr>
        <p:txBody>
          <a:bodyPr/>
          <a:lstStyle>
            <a:lvl1pPr>
              <a:defRPr sz="2445"/>
            </a:lvl1pPr>
            <a:lvl2pPr>
              <a:defRPr sz="2059"/>
            </a:lvl2pPr>
            <a:lvl3pPr>
              <a:defRPr sz="1802"/>
            </a:lvl3pPr>
            <a:lvl4pPr>
              <a:defRPr sz="1673"/>
            </a:lvl4pPr>
            <a:lvl5pPr>
              <a:defRPr sz="1673"/>
            </a:lvl5pPr>
            <a:lvl6pPr>
              <a:defRPr sz="1673"/>
            </a:lvl6pPr>
            <a:lvl7pPr>
              <a:defRPr sz="1673"/>
            </a:lvl7pPr>
            <a:lvl8pPr>
              <a:defRPr sz="1673"/>
            </a:lvl8pPr>
            <a:lvl9pPr>
              <a:defRPr sz="1673"/>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94406"/>
            <a:ext cx="2256235" cy="1678517"/>
          </a:xfrm>
        </p:spPr>
        <p:txBody>
          <a:bodyPr anchor="b"/>
          <a:lstStyle>
            <a:lvl1pPr algn="l">
              <a:defRPr sz="205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9" y="394410"/>
            <a:ext cx="3833812" cy="8454497"/>
          </a:xfrm>
        </p:spPr>
        <p:txBody>
          <a:bodyPr/>
          <a:lstStyle>
            <a:lvl1pPr>
              <a:defRPr sz="3346"/>
            </a:lvl1pPr>
            <a:lvl2pPr>
              <a:defRPr sz="2960"/>
            </a:lvl2pPr>
            <a:lvl3pPr>
              <a:defRPr sz="2445"/>
            </a:lvl3pPr>
            <a:lvl4pPr>
              <a:defRPr sz="2059"/>
            </a:lvl4pPr>
            <a:lvl5pPr>
              <a:defRPr sz="2059"/>
            </a:lvl5pPr>
            <a:lvl6pPr>
              <a:defRPr sz="2059"/>
            </a:lvl6pPr>
            <a:lvl7pPr>
              <a:defRPr sz="2059"/>
            </a:lvl7pPr>
            <a:lvl8pPr>
              <a:defRPr sz="2059"/>
            </a:lvl8pPr>
            <a:lvl9pPr>
              <a:defRPr sz="205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2" y="2072926"/>
            <a:ext cx="2256235" cy="6775981"/>
          </a:xfrm>
        </p:spPr>
        <p:txBody>
          <a:bodyPr/>
          <a:lstStyle>
            <a:lvl1pPr marL="0" indent="0">
              <a:buNone/>
              <a:defRPr sz="1416"/>
            </a:lvl1pPr>
            <a:lvl2pPr marL="473933" indent="0">
              <a:buNone/>
              <a:defRPr sz="1287"/>
            </a:lvl2pPr>
            <a:lvl3pPr marL="947865" indent="0">
              <a:buNone/>
              <a:defRPr sz="1030"/>
            </a:lvl3pPr>
            <a:lvl4pPr marL="1421798" indent="0">
              <a:buNone/>
              <a:defRPr sz="901"/>
            </a:lvl4pPr>
            <a:lvl5pPr marL="1895730" indent="0">
              <a:buNone/>
              <a:defRPr sz="901"/>
            </a:lvl5pPr>
            <a:lvl6pPr marL="2369663" indent="0">
              <a:buNone/>
              <a:defRPr sz="901"/>
            </a:lvl6pPr>
            <a:lvl7pPr marL="2843596" indent="0">
              <a:buNone/>
              <a:defRPr sz="901"/>
            </a:lvl7pPr>
            <a:lvl8pPr marL="3317528" indent="0">
              <a:buNone/>
              <a:defRPr sz="901"/>
            </a:lvl8pPr>
            <a:lvl9pPr marL="3791461" indent="0">
              <a:buNone/>
              <a:defRPr sz="901"/>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2"/>
            <a:ext cx="4114800" cy="818622"/>
          </a:xfrm>
        </p:spPr>
        <p:txBody>
          <a:bodyPr anchor="b"/>
          <a:lstStyle>
            <a:lvl1pPr algn="l">
              <a:defRPr sz="205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7" y="885118"/>
            <a:ext cx="4114800" cy="5943600"/>
          </a:xfrm>
        </p:spPr>
        <p:txBody>
          <a:bodyPr/>
          <a:lstStyle>
            <a:lvl1pPr marL="0" indent="0">
              <a:buNone/>
              <a:defRPr sz="3346"/>
            </a:lvl1pPr>
            <a:lvl2pPr marL="473933" indent="0">
              <a:buNone/>
              <a:defRPr sz="2960"/>
            </a:lvl2pPr>
            <a:lvl3pPr marL="947865" indent="0">
              <a:buNone/>
              <a:defRPr sz="2445"/>
            </a:lvl3pPr>
            <a:lvl4pPr marL="1421798" indent="0">
              <a:buNone/>
              <a:defRPr sz="2059"/>
            </a:lvl4pPr>
            <a:lvl5pPr marL="1895730" indent="0">
              <a:buNone/>
              <a:defRPr sz="2059"/>
            </a:lvl5pPr>
            <a:lvl6pPr marL="2369663" indent="0">
              <a:buNone/>
              <a:defRPr sz="2059"/>
            </a:lvl6pPr>
            <a:lvl7pPr marL="2843596" indent="0">
              <a:buNone/>
              <a:defRPr sz="2059"/>
            </a:lvl7pPr>
            <a:lvl8pPr marL="3317528" indent="0">
              <a:buNone/>
              <a:defRPr sz="2059"/>
            </a:lvl8pPr>
            <a:lvl9pPr marL="3791461" indent="0">
              <a:buNone/>
              <a:defRPr sz="2059"/>
            </a:lvl9pPr>
          </a:lstStyle>
          <a:p>
            <a:endParaRPr kumimoji="1" lang="ja-JP" altLang="en-US"/>
          </a:p>
        </p:txBody>
      </p:sp>
      <p:sp>
        <p:nvSpPr>
          <p:cNvPr id="4" name="テキスト プレースホルダ 3"/>
          <p:cNvSpPr>
            <a:spLocks noGrp="1"/>
          </p:cNvSpPr>
          <p:nvPr>
            <p:ph type="body" sz="half" idx="2"/>
          </p:nvPr>
        </p:nvSpPr>
        <p:spPr>
          <a:xfrm>
            <a:off x="1344217" y="7752825"/>
            <a:ext cx="4114800" cy="1162578"/>
          </a:xfrm>
        </p:spPr>
        <p:txBody>
          <a:bodyPr/>
          <a:lstStyle>
            <a:lvl1pPr marL="0" indent="0">
              <a:buNone/>
              <a:defRPr sz="1416"/>
            </a:lvl1pPr>
            <a:lvl2pPr marL="473933" indent="0">
              <a:buNone/>
              <a:defRPr sz="1287"/>
            </a:lvl2pPr>
            <a:lvl3pPr marL="947865" indent="0">
              <a:buNone/>
              <a:defRPr sz="1030"/>
            </a:lvl3pPr>
            <a:lvl4pPr marL="1421798" indent="0">
              <a:buNone/>
              <a:defRPr sz="901"/>
            </a:lvl4pPr>
            <a:lvl5pPr marL="1895730" indent="0">
              <a:buNone/>
              <a:defRPr sz="901"/>
            </a:lvl5pPr>
            <a:lvl6pPr marL="2369663" indent="0">
              <a:buNone/>
              <a:defRPr sz="901"/>
            </a:lvl6pPr>
            <a:lvl7pPr marL="2843596" indent="0">
              <a:buNone/>
              <a:defRPr sz="901"/>
            </a:lvl7pPr>
            <a:lvl8pPr marL="3317528" indent="0">
              <a:buNone/>
              <a:defRPr sz="901"/>
            </a:lvl8pPr>
            <a:lvl9pPr marL="3791461" indent="0">
              <a:buNone/>
              <a:defRPr sz="901"/>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92135CA-916C-4487-A8F9-23B7BCCBE800}" type="datetimeFigureOut">
              <a:rPr kumimoji="1" lang="ja-JP" altLang="en-US" smtClean="0"/>
              <a:pPr/>
              <a:t>2017/5/13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BC3770C-F2BD-4A2A-B97C-5F3D793BE20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700"/>
            <a:ext cx="6172200" cy="1651001"/>
          </a:xfrm>
          <a:prstGeom prst="rect">
            <a:avLst/>
          </a:prstGeom>
        </p:spPr>
        <p:txBody>
          <a:bodyPr vert="horz" lIns="73655" tIns="36827" rIns="73655" bIns="36827"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3"/>
            <a:ext cx="6172200" cy="6537502"/>
          </a:xfrm>
          <a:prstGeom prst="rect">
            <a:avLst/>
          </a:prstGeom>
        </p:spPr>
        <p:txBody>
          <a:bodyPr vert="horz" lIns="73655" tIns="36827" rIns="73655" bIns="36827"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1" y="9181398"/>
            <a:ext cx="1600200" cy="527402"/>
          </a:xfrm>
          <a:prstGeom prst="rect">
            <a:avLst/>
          </a:prstGeom>
        </p:spPr>
        <p:txBody>
          <a:bodyPr vert="horz" lIns="73655" tIns="36827" rIns="73655" bIns="36827" rtlCol="0" anchor="ctr"/>
          <a:lstStyle>
            <a:lvl1pPr algn="l">
              <a:defRPr sz="1287">
                <a:solidFill>
                  <a:schemeClr val="tx1">
                    <a:tint val="75000"/>
                  </a:schemeClr>
                </a:solidFill>
              </a:defRPr>
            </a:lvl1pPr>
          </a:lstStyle>
          <a:p>
            <a:fld id="{992135CA-916C-4487-A8F9-23B7BCCBE800}" type="datetimeFigureOut">
              <a:rPr kumimoji="1" lang="ja-JP" altLang="en-US" smtClean="0"/>
              <a:pPr/>
              <a:t>2017/5/13</a:t>
            </a:fld>
            <a:endParaRPr kumimoji="1" lang="ja-JP" altLang="en-US"/>
          </a:p>
        </p:txBody>
      </p:sp>
      <p:sp>
        <p:nvSpPr>
          <p:cNvPr id="5" name="フッター プレースホルダ 4"/>
          <p:cNvSpPr>
            <a:spLocks noGrp="1"/>
          </p:cNvSpPr>
          <p:nvPr>
            <p:ph type="ftr" sz="quarter" idx="3"/>
          </p:nvPr>
        </p:nvSpPr>
        <p:spPr>
          <a:xfrm>
            <a:off x="2343150" y="9181398"/>
            <a:ext cx="2171700" cy="527402"/>
          </a:xfrm>
          <a:prstGeom prst="rect">
            <a:avLst/>
          </a:prstGeom>
        </p:spPr>
        <p:txBody>
          <a:bodyPr vert="horz" lIns="73655" tIns="36827" rIns="73655" bIns="36827" rtlCol="0" anchor="ctr"/>
          <a:lstStyle>
            <a:lvl1pPr algn="ctr">
              <a:defRPr sz="1287">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8"/>
            <a:ext cx="1600200" cy="527402"/>
          </a:xfrm>
          <a:prstGeom prst="rect">
            <a:avLst/>
          </a:prstGeom>
        </p:spPr>
        <p:txBody>
          <a:bodyPr vert="horz" lIns="73655" tIns="36827" rIns="73655" bIns="36827" rtlCol="0" anchor="ctr"/>
          <a:lstStyle>
            <a:lvl1pPr algn="r">
              <a:defRPr sz="1287">
                <a:solidFill>
                  <a:schemeClr val="tx1">
                    <a:tint val="75000"/>
                  </a:schemeClr>
                </a:solidFill>
              </a:defRPr>
            </a:lvl1pPr>
          </a:lstStyle>
          <a:p>
            <a:fld id="{9BC3770C-F2BD-4A2A-B97C-5F3D793BE20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47865" rtl="0" eaLnBrk="1" latinLnBrk="0" hangingPunct="1">
        <a:spcBef>
          <a:spcPct val="0"/>
        </a:spcBef>
        <a:buNone/>
        <a:defRPr kumimoji="1" sz="4504" kern="1200">
          <a:solidFill>
            <a:schemeClr val="tx1"/>
          </a:solidFill>
          <a:latin typeface="+mj-lt"/>
          <a:ea typeface="+mj-ea"/>
          <a:cs typeface="+mj-cs"/>
        </a:defRPr>
      </a:lvl1pPr>
    </p:titleStyle>
    <p:bodyStyle>
      <a:lvl1pPr marL="355450" indent="-355450" algn="l" defTabSz="947865" rtl="0" eaLnBrk="1" latinLnBrk="0" hangingPunct="1">
        <a:spcBef>
          <a:spcPct val="20000"/>
        </a:spcBef>
        <a:buFont typeface="Arial" pitchFamily="34" charset="0"/>
        <a:buChar char="•"/>
        <a:defRPr kumimoji="1" sz="3346" kern="1200">
          <a:solidFill>
            <a:schemeClr val="tx1"/>
          </a:solidFill>
          <a:latin typeface="+mn-lt"/>
          <a:ea typeface="+mn-ea"/>
          <a:cs typeface="+mn-cs"/>
        </a:defRPr>
      </a:lvl1pPr>
      <a:lvl2pPr marL="770140" indent="-296208" algn="l" defTabSz="947865" rtl="0" eaLnBrk="1" latinLnBrk="0" hangingPunct="1">
        <a:spcBef>
          <a:spcPct val="20000"/>
        </a:spcBef>
        <a:buFont typeface="Arial" pitchFamily="34" charset="0"/>
        <a:buChar char="–"/>
        <a:defRPr kumimoji="1" sz="2960" kern="1200">
          <a:solidFill>
            <a:schemeClr val="tx1"/>
          </a:solidFill>
          <a:latin typeface="+mn-lt"/>
          <a:ea typeface="+mn-ea"/>
          <a:cs typeface="+mn-cs"/>
        </a:defRPr>
      </a:lvl2pPr>
      <a:lvl3pPr marL="1184832" indent="-236966" algn="l" defTabSz="947865" rtl="0" eaLnBrk="1" latinLnBrk="0" hangingPunct="1">
        <a:spcBef>
          <a:spcPct val="20000"/>
        </a:spcBef>
        <a:buFont typeface="Arial" pitchFamily="34" charset="0"/>
        <a:buChar char="•"/>
        <a:defRPr kumimoji="1" sz="2445" kern="1200">
          <a:solidFill>
            <a:schemeClr val="tx1"/>
          </a:solidFill>
          <a:latin typeface="+mn-lt"/>
          <a:ea typeface="+mn-ea"/>
          <a:cs typeface="+mn-cs"/>
        </a:defRPr>
      </a:lvl3pPr>
      <a:lvl4pPr marL="1658764"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4pPr>
      <a:lvl5pPr marL="2132697"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5pPr>
      <a:lvl6pPr marL="2606629"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6pPr>
      <a:lvl7pPr marL="3080562"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7pPr>
      <a:lvl8pPr marL="3554495"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8pPr>
      <a:lvl9pPr marL="4028427" indent="-236966" algn="l" defTabSz="947865" rtl="0" eaLnBrk="1" latinLnBrk="0" hangingPunct="1">
        <a:spcBef>
          <a:spcPct val="20000"/>
        </a:spcBef>
        <a:buFont typeface="Arial" pitchFamily="34" charset="0"/>
        <a:buChar char="•"/>
        <a:defRPr kumimoji="1" sz="2059" kern="1200">
          <a:solidFill>
            <a:schemeClr val="tx1"/>
          </a:solidFill>
          <a:latin typeface="+mn-lt"/>
          <a:ea typeface="+mn-ea"/>
          <a:cs typeface="+mn-cs"/>
        </a:defRPr>
      </a:lvl9pPr>
    </p:bodyStyle>
    <p:otherStyle>
      <a:defPPr>
        <a:defRPr lang="ja-JP"/>
      </a:defPPr>
      <a:lvl1pPr marL="0" algn="l" defTabSz="947865" rtl="0" eaLnBrk="1" latinLnBrk="0" hangingPunct="1">
        <a:defRPr kumimoji="1" sz="1802" kern="1200">
          <a:solidFill>
            <a:schemeClr val="tx1"/>
          </a:solidFill>
          <a:latin typeface="+mn-lt"/>
          <a:ea typeface="+mn-ea"/>
          <a:cs typeface="+mn-cs"/>
        </a:defRPr>
      </a:lvl1pPr>
      <a:lvl2pPr marL="473933" algn="l" defTabSz="947865" rtl="0" eaLnBrk="1" latinLnBrk="0" hangingPunct="1">
        <a:defRPr kumimoji="1" sz="1802" kern="1200">
          <a:solidFill>
            <a:schemeClr val="tx1"/>
          </a:solidFill>
          <a:latin typeface="+mn-lt"/>
          <a:ea typeface="+mn-ea"/>
          <a:cs typeface="+mn-cs"/>
        </a:defRPr>
      </a:lvl2pPr>
      <a:lvl3pPr marL="947865" algn="l" defTabSz="947865" rtl="0" eaLnBrk="1" latinLnBrk="0" hangingPunct="1">
        <a:defRPr kumimoji="1" sz="1802" kern="1200">
          <a:solidFill>
            <a:schemeClr val="tx1"/>
          </a:solidFill>
          <a:latin typeface="+mn-lt"/>
          <a:ea typeface="+mn-ea"/>
          <a:cs typeface="+mn-cs"/>
        </a:defRPr>
      </a:lvl3pPr>
      <a:lvl4pPr marL="1421798" algn="l" defTabSz="947865" rtl="0" eaLnBrk="1" latinLnBrk="0" hangingPunct="1">
        <a:defRPr kumimoji="1" sz="1802" kern="1200">
          <a:solidFill>
            <a:schemeClr val="tx1"/>
          </a:solidFill>
          <a:latin typeface="+mn-lt"/>
          <a:ea typeface="+mn-ea"/>
          <a:cs typeface="+mn-cs"/>
        </a:defRPr>
      </a:lvl4pPr>
      <a:lvl5pPr marL="1895730" algn="l" defTabSz="947865" rtl="0" eaLnBrk="1" latinLnBrk="0" hangingPunct="1">
        <a:defRPr kumimoji="1" sz="1802" kern="1200">
          <a:solidFill>
            <a:schemeClr val="tx1"/>
          </a:solidFill>
          <a:latin typeface="+mn-lt"/>
          <a:ea typeface="+mn-ea"/>
          <a:cs typeface="+mn-cs"/>
        </a:defRPr>
      </a:lvl5pPr>
      <a:lvl6pPr marL="2369663" algn="l" defTabSz="947865" rtl="0" eaLnBrk="1" latinLnBrk="0" hangingPunct="1">
        <a:defRPr kumimoji="1" sz="1802" kern="1200">
          <a:solidFill>
            <a:schemeClr val="tx1"/>
          </a:solidFill>
          <a:latin typeface="+mn-lt"/>
          <a:ea typeface="+mn-ea"/>
          <a:cs typeface="+mn-cs"/>
        </a:defRPr>
      </a:lvl6pPr>
      <a:lvl7pPr marL="2843596" algn="l" defTabSz="947865" rtl="0" eaLnBrk="1" latinLnBrk="0" hangingPunct="1">
        <a:defRPr kumimoji="1" sz="1802" kern="1200">
          <a:solidFill>
            <a:schemeClr val="tx1"/>
          </a:solidFill>
          <a:latin typeface="+mn-lt"/>
          <a:ea typeface="+mn-ea"/>
          <a:cs typeface="+mn-cs"/>
        </a:defRPr>
      </a:lvl7pPr>
      <a:lvl8pPr marL="3317528" algn="l" defTabSz="947865" rtl="0" eaLnBrk="1" latinLnBrk="0" hangingPunct="1">
        <a:defRPr kumimoji="1" sz="1802" kern="1200">
          <a:solidFill>
            <a:schemeClr val="tx1"/>
          </a:solidFill>
          <a:latin typeface="+mn-lt"/>
          <a:ea typeface="+mn-ea"/>
          <a:cs typeface="+mn-cs"/>
        </a:defRPr>
      </a:lvl8pPr>
      <a:lvl9pPr marL="3791461" algn="l" defTabSz="947865" rtl="0" eaLnBrk="1" latinLnBrk="0" hangingPunct="1">
        <a:defRPr kumimoji="1" sz="18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p:cNvSpPr/>
          <p:nvPr/>
        </p:nvSpPr>
        <p:spPr>
          <a:xfrm>
            <a:off x="-1" y="0"/>
            <a:ext cx="6858001" cy="9906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pPr algn="ctr"/>
            <a:endParaRPr lang="ja-JP" altLang="en-US" sz="2343"/>
          </a:p>
        </p:txBody>
      </p:sp>
      <p:sp>
        <p:nvSpPr>
          <p:cNvPr id="86" name="テキスト ボックス 85"/>
          <p:cNvSpPr txBox="1"/>
          <p:nvPr/>
        </p:nvSpPr>
        <p:spPr>
          <a:xfrm>
            <a:off x="0" y="5677559"/>
            <a:ext cx="6338058" cy="310213"/>
          </a:xfrm>
          <a:prstGeom prst="rect">
            <a:avLst/>
          </a:prstGeom>
          <a:noFill/>
        </p:spPr>
        <p:txBody>
          <a:bodyPr wrap="square" rtlCol="0">
            <a:spAutoFit/>
          </a:bodyPr>
          <a:lstStyle/>
          <a:p>
            <a:pPr algn="just"/>
            <a:endParaRPr lang="en-US" altLang="ja-JP" sz="1416" dirty="0">
              <a:latin typeface="HG丸ｺﾞｼｯｸM-PRO" pitchFamily="50" charset="-128"/>
              <a:ea typeface="HG丸ｺﾞｼｯｸM-PRO" pitchFamily="50" charset="-128"/>
            </a:endParaRPr>
          </a:p>
        </p:txBody>
      </p:sp>
      <p:sp>
        <p:nvSpPr>
          <p:cNvPr id="136" name="テキスト ボックス 135"/>
          <p:cNvSpPr txBox="1"/>
          <p:nvPr/>
        </p:nvSpPr>
        <p:spPr>
          <a:xfrm>
            <a:off x="463203" y="1059927"/>
            <a:ext cx="6060872" cy="336685"/>
          </a:xfrm>
          <a:prstGeom prst="rect">
            <a:avLst/>
          </a:prstGeom>
          <a:noFill/>
        </p:spPr>
        <p:txBody>
          <a:bodyPr wrap="square" lIns="117654" tIns="58828" rIns="117654" bIns="58828" rtlCol="0">
            <a:spAutoFit/>
          </a:bodyPr>
          <a:lstStyle/>
          <a:p>
            <a:endParaRPr lang="en-US" altLang="ja-JP" sz="1416" dirty="0">
              <a:latin typeface="HG丸ｺﾞｼｯｸM-PRO" pitchFamily="50" charset="-128"/>
              <a:ea typeface="HG丸ｺﾞｼｯｸM-PRO" pitchFamily="50" charset="-128"/>
            </a:endParaRPr>
          </a:p>
        </p:txBody>
      </p:sp>
      <p:sp>
        <p:nvSpPr>
          <p:cNvPr id="94" name="テキスト ボックス 93"/>
          <p:cNvSpPr txBox="1"/>
          <p:nvPr/>
        </p:nvSpPr>
        <p:spPr>
          <a:xfrm>
            <a:off x="297603" y="9304824"/>
            <a:ext cx="833124" cy="336685"/>
          </a:xfrm>
          <a:prstGeom prst="rect">
            <a:avLst/>
          </a:prstGeom>
          <a:noFill/>
        </p:spPr>
        <p:txBody>
          <a:bodyPr wrap="square" lIns="117654" tIns="58828" rIns="117654" bIns="58828" rtlCol="0">
            <a:spAutoFit/>
          </a:bodyPr>
          <a:lstStyle/>
          <a:p>
            <a:pPr algn="just"/>
            <a:r>
              <a:rPr lang="ja-JP" altLang="en-US" sz="1416" dirty="0">
                <a:latin typeface="HG丸ｺﾞｼｯｸM-PRO" pitchFamily="50" charset="-128"/>
                <a:ea typeface="HG丸ｺﾞｼｯｸM-PRO" pitchFamily="50" charset="-128"/>
              </a:rPr>
              <a:t>　</a:t>
            </a:r>
          </a:p>
        </p:txBody>
      </p:sp>
      <p:pic>
        <p:nvPicPr>
          <p:cNvPr id="88" name="図 87" descr="線（コーム）.gif"/>
          <p:cNvPicPr>
            <a:picLocks noChangeAspect="1"/>
          </p:cNvPicPr>
          <p:nvPr/>
        </p:nvPicPr>
        <p:blipFill>
          <a:blip r:embed="rId3"/>
          <a:stretch>
            <a:fillRect/>
          </a:stretch>
        </p:blipFill>
        <p:spPr>
          <a:xfrm>
            <a:off x="1958105" y="407331"/>
            <a:ext cx="3309514" cy="316845"/>
          </a:xfrm>
          <a:prstGeom prst="rect">
            <a:avLst/>
          </a:prstGeom>
        </p:spPr>
      </p:pic>
      <p:sp>
        <p:nvSpPr>
          <p:cNvPr id="93" name="テキスト ボックス 92"/>
          <p:cNvSpPr txBox="1"/>
          <p:nvPr/>
        </p:nvSpPr>
        <p:spPr>
          <a:xfrm>
            <a:off x="395279" y="9089893"/>
            <a:ext cx="5975511" cy="310213"/>
          </a:xfrm>
          <a:prstGeom prst="rect">
            <a:avLst/>
          </a:prstGeom>
          <a:noFill/>
        </p:spPr>
        <p:txBody>
          <a:bodyPr wrap="square" rtlCol="0">
            <a:spAutoFit/>
          </a:bodyPr>
          <a:lstStyle/>
          <a:p>
            <a:endParaRPr lang="ja-JP" altLang="en-US" sz="1416" dirty="0">
              <a:latin typeface="HG丸ｺﾞｼｯｸM-PRO" pitchFamily="50" charset="-128"/>
              <a:ea typeface="HG丸ｺﾞｼｯｸM-PRO" pitchFamily="50" charset="-128"/>
            </a:endParaRPr>
          </a:p>
        </p:txBody>
      </p:sp>
      <p:sp>
        <p:nvSpPr>
          <p:cNvPr id="112" name="正方形/長方形 111"/>
          <p:cNvSpPr/>
          <p:nvPr/>
        </p:nvSpPr>
        <p:spPr>
          <a:xfrm>
            <a:off x="27555" y="87846"/>
            <a:ext cx="2393333" cy="360539"/>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r>
              <a:rPr lang="ja-JP" altLang="en-US" sz="1300" b="1" dirty="0">
                <a:solidFill>
                  <a:srgbClr val="FF0000"/>
                </a:solidFill>
                <a:latin typeface="HG丸ｺﾞｼｯｸM-PRO" pitchFamily="50" charset="-128"/>
                <a:ea typeface="HG丸ｺﾞｼｯｸM-PRO" pitchFamily="50" charset="-128"/>
              </a:rPr>
              <a:t>市民活動団体紹介</a:t>
            </a:r>
            <a:r>
              <a:rPr lang="ja-JP" altLang="en-US" sz="1300" b="1" dirty="0" smtClean="0">
                <a:solidFill>
                  <a:srgbClr val="FF0000"/>
                </a:solidFill>
                <a:latin typeface="HG丸ｺﾞｼｯｸM-PRO" pitchFamily="50" charset="-128"/>
                <a:ea typeface="HG丸ｺﾞｼｯｸM-PRO" pitchFamily="50" charset="-128"/>
              </a:rPr>
              <a:t>シート見本</a:t>
            </a:r>
            <a:endParaRPr lang="ja-JP" altLang="en-US" sz="1300" b="1" dirty="0">
              <a:solidFill>
                <a:srgbClr val="FF0000"/>
              </a:solidFill>
              <a:latin typeface="HG丸ｺﾞｼｯｸM-PRO" pitchFamily="50" charset="-128"/>
              <a:ea typeface="HG丸ｺﾞｼｯｸM-PRO" pitchFamily="50" charset="-128"/>
            </a:endParaRPr>
          </a:p>
        </p:txBody>
      </p:sp>
      <p:sp>
        <p:nvSpPr>
          <p:cNvPr id="85" name="テキスト ボックス 84"/>
          <p:cNvSpPr txBox="1"/>
          <p:nvPr/>
        </p:nvSpPr>
        <p:spPr>
          <a:xfrm>
            <a:off x="1038796" y="2103142"/>
            <a:ext cx="2298273" cy="452881"/>
          </a:xfrm>
          <a:prstGeom prst="rect">
            <a:avLst/>
          </a:prstGeom>
          <a:noFill/>
        </p:spPr>
        <p:txBody>
          <a:bodyPr wrap="square" rtlCol="0">
            <a:spAutoFit/>
          </a:bodyPr>
          <a:lstStyle/>
          <a:p>
            <a:endParaRPr lang="ja-JP" altLang="en-US" sz="2343" dirty="0"/>
          </a:p>
        </p:txBody>
      </p:sp>
      <p:pic>
        <p:nvPicPr>
          <p:cNvPr id="173" name="図 172" descr="線（コーム）.gif"/>
          <p:cNvPicPr>
            <a:picLocks noChangeAspect="1"/>
          </p:cNvPicPr>
          <p:nvPr/>
        </p:nvPicPr>
        <p:blipFill>
          <a:blip r:embed="rId3"/>
          <a:stretch>
            <a:fillRect/>
          </a:stretch>
        </p:blipFill>
        <p:spPr>
          <a:xfrm>
            <a:off x="1866174" y="5228793"/>
            <a:ext cx="3401445" cy="233715"/>
          </a:xfrm>
          <a:prstGeom prst="rect">
            <a:avLst/>
          </a:prstGeom>
        </p:spPr>
      </p:pic>
      <p:grpSp>
        <p:nvGrpSpPr>
          <p:cNvPr id="12" name="グループ化 204"/>
          <p:cNvGrpSpPr/>
          <p:nvPr/>
        </p:nvGrpSpPr>
        <p:grpSpPr>
          <a:xfrm>
            <a:off x="200134" y="4931661"/>
            <a:ext cx="6446570" cy="4802157"/>
            <a:chOff x="155521" y="3764049"/>
            <a:chExt cx="5009522" cy="3731677"/>
          </a:xfrm>
        </p:grpSpPr>
        <p:sp>
          <p:nvSpPr>
            <p:cNvPr id="176" name="テキスト ボックス 175"/>
            <p:cNvSpPr txBox="1"/>
            <p:nvPr/>
          </p:nvSpPr>
          <p:spPr>
            <a:xfrm>
              <a:off x="155521" y="3764049"/>
              <a:ext cx="4929222" cy="63210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343" b="1" spc="64" dirty="0">
                  <a:ln w="11430">
                    <a:noFill/>
                  </a:ln>
                  <a:latin typeface="HG丸ｺﾞｼｯｸM-PRO" pitchFamily="50" charset="-128"/>
                  <a:ea typeface="HG丸ｺﾞｼｯｸM-PRO" pitchFamily="50" charset="-128"/>
                </a:rPr>
                <a:t>①　団　体　名</a:t>
              </a:r>
              <a:endParaRPr lang="en-US" altLang="ja-JP" sz="2343" b="1" spc="64" dirty="0">
                <a:ln w="11430">
                  <a:noFill/>
                </a:ln>
                <a:latin typeface="HG丸ｺﾞｼｯｸM-PRO" pitchFamily="50" charset="-128"/>
                <a:ea typeface="HG丸ｺﾞｼｯｸM-PRO" pitchFamily="50" charset="-128"/>
              </a:endParaRPr>
            </a:p>
            <a:p>
              <a:pPr algn="ctr"/>
              <a:endParaRPr lang="ja-JP" altLang="en-US" sz="2343" b="1" spc="64" dirty="0">
                <a:ln w="11430">
                  <a:noFill/>
                </a:ln>
                <a:latin typeface="HG丸ｺﾞｼｯｸM-PRO" pitchFamily="50" charset="-128"/>
                <a:ea typeface="HG丸ｺﾞｼｯｸM-PRO" pitchFamily="50" charset="-128"/>
              </a:endParaRPr>
            </a:p>
          </p:txBody>
        </p:sp>
        <p:grpSp>
          <p:nvGrpSpPr>
            <p:cNvPr id="13" name="グループ化 84"/>
            <p:cNvGrpSpPr/>
            <p:nvPr/>
          </p:nvGrpSpPr>
          <p:grpSpPr>
            <a:xfrm>
              <a:off x="226959" y="4137821"/>
              <a:ext cx="4938084" cy="3357905"/>
              <a:chOff x="235726" y="494483"/>
              <a:chExt cx="4938084" cy="3357906"/>
            </a:xfrm>
          </p:grpSpPr>
          <p:grpSp>
            <p:nvGrpSpPr>
              <p:cNvPr id="14" name="グループ化 78"/>
              <p:cNvGrpSpPr/>
              <p:nvPr/>
            </p:nvGrpSpPr>
            <p:grpSpPr>
              <a:xfrm>
                <a:off x="235726" y="494483"/>
                <a:ext cx="4936968" cy="1434971"/>
                <a:chOff x="209842" y="-28315"/>
                <a:chExt cx="2468989" cy="3643340"/>
              </a:xfrm>
            </p:grpSpPr>
            <p:sp>
              <p:nvSpPr>
                <p:cNvPr id="199" name="メモ 198"/>
                <p:cNvSpPr/>
                <p:nvPr/>
              </p:nvSpPr>
              <p:spPr>
                <a:xfrm>
                  <a:off x="214227" y="-28315"/>
                  <a:ext cx="2464604" cy="3643340"/>
                </a:xfrm>
                <a:prstGeom prst="foldedCorner">
                  <a:avLst>
                    <a:gd name="adj" fmla="val 0"/>
                  </a:avLst>
                </a:prstGeom>
                <a:solidFill>
                  <a:schemeClr val="bg1"/>
                </a:solidFill>
                <a:ln w="317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sz="1544" dirty="0">
                    <a:solidFill>
                      <a:prstClr val="black"/>
                    </a:solidFill>
                    <a:latin typeface="HG丸ｺﾞｼｯｸM-PRO" pitchFamily="50" charset="-128"/>
                    <a:ea typeface="HG丸ｺﾞｼｯｸM-PRO" pitchFamily="50" charset="-128"/>
                  </a:endParaRPr>
                </a:p>
                <a:p>
                  <a:pPr algn="ctr"/>
                  <a:r>
                    <a:rPr lang="ja-JP" altLang="en-US" sz="1544" dirty="0">
                      <a:solidFill>
                        <a:prstClr val="black"/>
                      </a:solidFill>
                      <a:latin typeface="HG丸ｺﾞｼｯｸM-PRO" pitchFamily="50" charset="-128"/>
                      <a:ea typeface="HG丸ｺﾞｼｯｸM-PRO" pitchFamily="50" charset="-128"/>
                    </a:rPr>
                    <a:t>②私たちの団体紹介・活動内容　</a:t>
                  </a:r>
                  <a:endParaRPr lang="en-US" altLang="ja-JP" sz="1544" dirty="0">
                    <a:solidFill>
                      <a:prstClr val="black"/>
                    </a:solidFill>
                    <a:latin typeface="HG丸ｺﾞｼｯｸM-PRO" pitchFamily="50" charset="-128"/>
                    <a:ea typeface="HG丸ｺﾞｼｯｸM-PRO" pitchFamily="50" charset="-128"/>
                  </a:endParaRPr>
                </a:p>
                <a:p>
                  <a:pPr lvl="0"/>
                  <a:r>
                    <a:rPr lang="ja-JP" altLang="en-US" sz="1544" dirty="0">
                      <a:solidFill>
                        <a:prstClr val="black"/>
                      </a:solidFill>
                      <a:latin typeface="HG丸ｺﾞｼｯｸM-PRO" pitchFamily="50" charset="-128"/>
                      <a:ea typeface="HG丸ｺﾞｼｯｸM-PRO" pitchFamily="50" charset="-128"/>
                    </a:rPr>
                    <a:t>　私たちは「みんなで楽しみながら○○の環境を良くしていこう！」をモットーに市内の公共施設周辺のゴミ拾い活動や福祉施設の花壇整備、○○商店街で開催されているポイ捨てゼロ運動への参加など行っています。</a:t>
                  </a:r>
                  <a:endParaRPr lang="en-US" altLang="ja-JP" sz="1544" dirty="0">
                    <a:solidFill>
                      <a:prstClr val="black"/>
                    </a:solidFill>
                    <a:latin typeface="HG丸ｺﾞｼｯｸM-PRO" pitchFamily="50" charset="-128"/>
                    <a:ea typeface="HG丸ｺﾞｼｯｸM-PRO" pitchFamily="50" charset="-128"/>
                  </a:endParaRPr>
                </a:p>
                <a:p>
                  <a:pPr lvl="0"/>
                  <a:r>
                    <a:rPr lang="ja-JP" altLang="en-US" sz="1544" dirty="0">
                      <a:solidFill>
                        <a:prstClr val="black"/>
                      </a:solidFill>
                      <a:latin typeface="HG丸ｺﾞｼｯｸM-PRO" pitchFamily="50" charset="-128"/>
                      <a:ea typeface="HG丸ｺﾞｼｯｸM-PRO" pitchFamily="50" charset="-128"/>
                    </a:rPr>
                    <a:t>　また自</a:t>
                  </a:r>
                  <a:r>
                    <a:rPr lang="ja-JP" altLang="en-US" sz="1544" dirty="0">
                      <a:solidFill>
                        <a:schemeClr val="tx1"/>
                      </a:solidFill>
                      <a:latin typeface="HG丸ｺﾞｼｯｸM-PRO" pitchFamily="50" charset="-128"/>
                      <a:ea typeface="HG丸ｺﾞｼｯｸM-PRO" pitchFamily="50" charset="-128"/>
                    </a:rPr>
                    <a:t>然</a:t>
                  </a:r>
                  <a:r>
                    <a:rPr lang="ja-JP" altLang="en-US" sz="1544" dirty="0">
                      <a:solidFill>
                        <a:prstClr val="black"/>
                      </a:solidFill>
                      <a:latin typeface="HG丸ｺﾞｼｯｸM-PRO" pitchFamily="50" charset="-128"/>
                      <a:ea typeface="HG丸ｺﾞｼｯｸM-PRO" pitchFamily="50" charset="-128"/>
                    </a:rPr>
                    <a:t>の大切さや楽しさを感じてもらうために年に２回、子どもたちを対象に環境学習活動を行っており○○川流域の生き物調査や植物観察、秋には落ち葉やどんぐりを利用した工作をしています。</a:t>
                  </a:r>
                </a:p>
                <a:p>
                  <a:pPr algn="ctr"/>
                  <a:endParaRPr lang="ja-JP" altLang="en-US" sz="1544" dirty="0">
                    <a:latin typeface="HG丸ｺﾞｼｯｸM-PRO" pitchFamily="50" charset="-128"/>
                    <a:ea typeface="HG丸ｺﾞｼｯｸM-PRO" pitchFamily="50" charset="-128"/>
                  </a:endParaRPr>
                </a:p>
              </p:txBody>
            </p:sp>
            <p:grpSp>
              <p:nvGrpSpPr>
                <p:cNvPr id="15" name="グループ化 76"/>
                <p:cNvGrpSpPr/>
                <p:nvPr/>
              </p:nvGrpSpPr>
              <p:grpSpPr>
                <a:xfrm>
                  <a:off x="209842" y="-28315"/>
                  <a:ext cx="2463059" cy="383512"/>
                  <a:chOff x="209842" y="-28315"/>
                  <a:chExt cx="2463059" cy="383512"/>
                </a:xfrm>
              </p:grpSpPr>
              <p:sp>
                <p:nvSpPr>
                  <p:cNvPr id="201" name="フローチャート : 結合子 200"/>
                  <p:cNvSpPr/>
                  <p:nvPr/>
                </p:nvSpPr>
                <p:spPr>
                  <a:xfrm>
                    <a:off x="209842" y="-28315"/>
                    <a:ext cx="73479" cy="383512"/>
                  </a:xfrm>
                  <a:prstGeom prst="flowChartConnector">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202" name="フローチャート : 結合子 201"/>
                  <p:cNvSpPr/>
                  <p:nvPr/>
                </p:nvSpPr>
                <p:spPr>
                  <a:xfrm>
                    <a:off x="2603504" y="-28315"/>
                    <a:ext cx="69397" cy="383509"/>
                  </a:xfrm>
                  <a:prstGeom prst="flowChartConnector">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grpSp>
          </p:grpSp>
          <p:grpSp>
            <p:nvGrpSpPr>
              <p:cNvPr id="16" name="グループ化 70"/>
              <p:cNvGrpSpPr/>
              <p:nvPr/>
            </p:nvGrpSpPr>
            <p:grpSpPr>
              <a:xfrm>
                <a:off x="235727" y="1951266"/>
                <a:ext cx="2857520" cy="1400734"/>
                <a:chOff x="235727" y="1951266"/>
                <a:chExt cx="2857520" cy="1400734"/>
              </a:xfrm>
            </p:grpSpPr>
            <p:sp>
              <p:nvSpPr>
                <p:cNvPr id="193" name="正方形/長方形 192"/>
                <p:cNvSpPr/>
                <p:nvPr/>
              </p:nvSpPr>
              <p:spPr>
                <a:xfrm>
                  <a:off x="235727" y="1994680"/>
                  <a:ext cx="2857520" cy="135732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544" dirty="0">
                      <a:solidFill>
                        <a:schemeClr val="tx1"/>
                      </a:solidFill>
                      <a:latin typeface="HG丸ｺﾞｼｯｸM-PRO" pitchFamily="50" charset="-128"/>
                      <a:ea typeface="HG丸ｺﾞｼｯｸM-PRO" pitchFamily="50" charset="-128"/>
                    </a:rPr>
                    <a:t>　</a:t>
                  </a:r>
                  <a:endParaRPr lang="en-US" altLang="ja-JP" sz="1544" dirty="0" smtClean="0">
                    <a:solidFill>
                      <a:schemeClr val="tx1"/>
                    </a:solidFill>
                    <a:latin typeface="HG丸ｺﾞｼｯｸM-PRO" pitchFamily="50" charset="-128"/>
                    <a:ea typeface="HG丸ｺﾞｼｯｸM-PRO" pitchFamily="50" charset="-128"/>
                  </a:endParaRPr>
                </a:p>
                <a:p>
                  <a:pPr lvl="0"/>
                  <a:r>
                    <a:rPr lang="ja-JP" altLang="en-US" sz="1544" dirty="0">
                      <a:solidFill>
                        <a:schemeClr val="tx1"/>
                      </a:solidFill>
                      <a:latin typeface="HG丸ｺﾞｼｯｸM-PRO" pitchFamily="50" charset="-128"/>
                      <a:ea typeface="HG丸ｺﾞｼｯｸM-PRO" pitchFamily="50" charset="-128"/>
                    </a:rPr>
                    <a:t>　 </a:t>
                  </a:r>
                  <a:r>
                    <a:rPr lang="ja-JP" altLang="en-US" sz="1544" dirty="0" smtClean="0">
                      <a:solidFill>
                        <a:schemeClr val="tx1"/>
                      </a:solidFill>
                      <a:latin typeface="HG丸ｺﾞｼｯｸM-PRO" pitchFamily="50" charset="-128"/>
                      <a:ea typeface="HG丸ｺﾞｼｯｸM-PRO" pitchFamily="50" charset="-128"/>
                    </a:rPr>
                    <a:t> </a:t>
                  </a:r>
                  <a:r>
                    <a:rPr lang="ja-JP" altLang="en-US" sz="1544" dirty="0" smtClean="0">
                      <a:solidFill>
                        <a:prstClr val="black"/>
                      </a:solidFill>
                      <a:latin typeface="HG丸ｺﾞｼｯｸM-PRO" pitchFamily="50" charset="-128"/>
                      <a:ea typeface="HG丸ｺﾞｼｯｸM-PRO" pitchFamily="50" charset="-128"/>
                    </a:rPr>
                    <a:t>老若</a:t>
                  </a:r>
                  <a:r>
                    <a:rPr lang="ja-JP" altLang="en-US" sz="1544" dirty="0">
                      <a:solidFill>
                        <a:prstClr val="black"/>
                      </a:solidFill>
                      <a:latin typeface="HG丸ｺﾞｼｯｸM-PRO" pitchFamily="50" charset="-128"/>
                      <a:ea typeface="HG丸ｺﾞｼｯｸM-PRO" pitchFamily="50" charset="-128"/>
                    </a:rPr>
                    <a:t>男女関係なく、毎回楽しく活動しています。また、一緒に活動して頂ける新規会員を募集しています。　　</a:t>
                  </a:r>
                  <a:endParaRPr lang="en-US" altLang="ja-JP" sz="1544" dirty="0">
                    <a:solidFill>
                      <a:prstClr val="black"/>
                    </a:solidFill>
                    <a:latin typeface="HG丸ｺﾞｼｯｸM-PRO" pitchFamily="50" charset="-128"/>
                    <a:ea typeface="HG丸ｺﾞｼｯｸM-PRO" pitchFamily="50" charset="-128"/>
                  </a:endParaRPr>
                </a:p>
                <a:p>
                  <a:pPr lvl="0"/>
                  <a:r>
                    <a:rPr lang="ja-JP" altLang="en-US" sz="1544" dirty="0">
                      <a:solidFill>
                        <a:prstClr val="black"/>
                      </a:solidFill>
                      <a:latin typeface="HG丸ｺﾞｼｯｸM-PRO" pitchFamily="50" charset="-128"/>
                      <a:ea typeface="HG丸ｺﾞｼｯｸM-PRO" pitchFamily="50" charset="-128"/>
                    </a:rPr>
                    <a:t>　興味のある方はお気軽にお問い合わせください</a:t>
                  </a:r>
                  <a:r>
                    <a:rPr lang="ja-JP" altLang="en-US" sz="1544" dirty="0" smtClean="0">
                      <a:solidFill>
                        <a:prstClr val="black"/>
                      </a:solidFill>
                      <a:latin typeface="HG丸ｺﾞｼｯｸM-PRO" pitchFamily="50" charset="-128"/>
                      <a:ea typeface="HG丸ｺﾞｼｯｸM-PRO" pitchFamily="50" charset="-128"/>
                    </a:rPr>
                    <a:t>。詳しくはホームページで検索！</a:t>
                  </a:r>
                  <a:endParaRPr lang="en-US" altLang="ja-JP" sz="1544" dirty="0">
                    <a:solidFill>
                      <a:prstClr val="black"/>
                    </a:solidFill>
                    <a:latin typeface="HG丸ｺﾞｼｯｸM-PRO" pitchFamily="50" charset="-128"/>
                    <a:ea typeface="HG丸ｺﾞｼｯｸM-PRO" pitchFamily="50" charset="-128"/>
                  </a:endParaRPr>
                </a:p>
                <a:p>
                  <a:pPr algn="ctr"/>
                  <a:endParaRPr lang="en-US" altLang="ja-JP" sz="1544" dirty="0">
                    <a:solidFill>
                      <a:schemeClr val="tx1"/>
                    </a:solidFill>
                    <a:latin typeface="HG丸ｺﾞｼｯｸM-PRO" pitchFamily="50" charset="-128"/>
                    <a:ea typeface="HG丸ｺﾞｼｯｸM-PRO" pitchFamily="50" charset="-128"/>
                  </a:endParaRPr>
                </a:p>
              </p:txBody>
            </p:sp>
            <p:sp>
              <p:nvSpPr>
                <p:cNvPr id="194" name="フローチャート : 結合子 193"/>
                <p:cNvSpPr/>
                <p:nvPr/>
              </p:nvSpPr>
              <p:spPr>
                <a:xfrm>
                  <a:off x="235727" y="1994678"/>
                  <a:ext cx="129481" cy="129448"/>
                </a:xfrm>
                <a:prstGeom prst="flowChartConnector">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95" name="フローチャート : 結合子 194"/>
                <p:cNvSpPr/>
                <p:nvPr/>
              </p:nvSpPr>
              <p:spPr>
                <a:xfrm>
                  <a:off x="2963766" y="1994681"/>
                  <a:ext cx="129481" cy="129448"/>
                </a:xfrm>
                <a:prstGeom prst="flowChartConnector">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96" name="テキスト ボックス 195"/>
                <p:cNvSpPr txBox="1"/>
                <p:nvPr/>
              </p:nvSpPr>
              <p:spPr>
                <a:xfrm>
                  <a:off x="308853" y="1951266"/>
                  <a:ext cx="1357321" cy="256408"/>
                </a:xfrm>
                <a:prstGeom prst="rect">
                  <a:avLst/>
                </a:prstGeom>
                <a:noFill/>
              </p:spPr>
              <p:txBody>
                <a:bodyPr wrap="square" rtlCol="0">
                  <a:spAutoFit/>
                </a:bodyPr>
                <a:lstStyle/>
                <a:p>
                  <a:pPr algn="just"/>
                  <a:r>
                    <a:rPr lang="ja-JP" altLang="en-US" sz="1544" dirty="0">
                      <a:latin typeface="HG丸ｺﾞｼｯｸM-PRO" pitchFamily="50" charset="-128"/>
                      <a:ea typeface="HG丸ｺﾞｼｯｸM-PRO" pitchFamily="50" charset="-128"/>
                    </a:rPr>
                    <a:t>③ひとことＰＲ</a:t>
                  </a:r>
                </a:p>
              </p:txBody>
            </p:sp>
          </p:grpSp>
          <p:grpSp>
            <p:nvGrpSpPr>
              <p:cNvPr id="17" name="グループ化 72"/>
              <p:cNvGrpSpPr/>
              <p:nvPr/>
            </p:nvGrpSpPr>
            <p:grpSpPr>
              <a:xfrm>
                <a:off x="3236123" y="1994680"/>
                <a:ext cx="1928826" cy="1357319"/>
                <a:chOff x="3236123" y="1994680"/>
                <a:chExt cx="1928826" cy="1357319"/>
              </a:xfrm>
            </p:grpSpPr>
            <p:sp>
              <p:nvSpPr>
                <p:cNvPr id="189" name="角丸四角形 188"/>
                <p:cNvSpPr/>
                <p:nvPr/>
              </p:nvSpPr>
              <p:spPr>
                <a:xfrm>
                  <a:off x="3236123" y="1994680"/>
                  <a:ext cx="1928826" cy="1357319"/>
                </a:xfrm>
                <a:prstGeom prst="round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dirty="0">
                    <a:effectLst>
                      <a:outerShdw blurRad="38100" dist="38100" dir="2700000" algn="tl">
                        <a:srgbClr val="000000">
                          <a:alpha val="43137"/>
                        </a:srgbClr>
                      </a:outerShdw>
                    </a:effectLst>
                  </a:endParaRPr>
                </a:p>
              </p:txBody>
            </p:sp>
            <p:sp>
              <p:nvSpPr>
                <p:cNvPr id="190" name="フローチャート : 結合子 189"/>
                <p:cNvSpPr/>
                <p:nvPr/>
              </p:nvSpPr>
              <p:spPr>
                <a:xfrm>
                  <a:off x="3249518" y="1994681"/>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91" name="フローチャート : 結合子 190"/>
                <p:cNvSpPr/>
                <p:nvPr/>
              </p:nvSpPr>
              <p:spPr>
                <a:xfrm>
                  <a:off x="5022073" y="1994681"/>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92" name="テキスト ボックス 191"/>
                <p:cNvSpPr txBox="1"/>
                <p:nvPr/>
              </p:nvSpPr>
              <p:spPr>
                <a:xfrm>
                  <a:off x="3879064" y="1994681"/>
                  <a:ext cx="857256" cy="256408"/>
                </a:xfrm>
                <a:prstGeom prst="rect">
                  <a:avLst/>
                </a:prstGeom>
                <a:noFill/>
              </p:spPr>
              <p:txBody>
                <a:bodyPr wrap="square" rtlCol="0">
                  <a:spAutoFit/>
                </a:bodyPr>
                <a:lstStyle/>
                <a:p>
                  <a:r>
                    <a:rPr lang="ja-JP" altLang="en-US" sz="1544" dirty="0">
                      <a:latin typeface="HG丸ｺﾞｼｯｸM-PRO" pitchFamily="50" charset="-128"/>
                      <a:ea typeface="HG丸ｺﾞｼｯｸM-PRO" pitchFamily="50" charset="-128"/>
                    </a:rPr>
                    <a:t>写　真　　　　　</a:t>
                  </a:r>
                </a:p>
              </p:txBody>
            </p:sp>
          </p:grpSp>
          <p:grpSp>
            <p:nvGrpSpPr>
              <p:cNvPr id="18" name="グループ化 75"/>
              <p:cNvGrpSpPr/>
              <p:nvPr/>
            </p:nvGrpSpPr>
            <p:grpSpPr>
              <a:xfrm>
                <a:off x="244589" y="3179216"/>
                <a:ext cx="4929221" cy="673173"/>
                <a:chOff x="244589" y="3179216"/>
                <a:chExt cx="4929221" cy="673173"/>
              </a:xfrm>
            </p:grpSpPr>
            <p:grpSp>
              <p:nvGrpSpPr>
                <p:cNvPr id="19" name="グループ化 77"/>
                <p:cNvGrpSpPr/>
                <p:nvPr/>
              </p:nvGrpSpPr>
              <p:grpSpPr>
                <a:xfrm rot="249440">
                  <a:off x="244589" y="3179216"/>
                  <a:ext cx="4929221" cy="673173"/>
                  <a:chOff x="2200696" y="6323676"/>
                  <a:chExt cx="2665972" cy="673173"/>
                </a:xfrm>
              </p:grpSpPr>
              <p:sp>
                <p:nvSpPr>
                  <p:cNvPr id="187" name="正方形/長方形 186"/>
                  <p:cNvSpPr/>
                  <p:nvPr/>
                </p:nvSpPr>
                <p:spPr>
                  <a:xfrm rot="21350560">
                    <a:off x="2200696" y="6568221"/>
                    <a:ext cx="2665972" cy="428628"/>
                  </a:xfrm>
                  <a:prstGeom prst="rect">
                    <a:avLst/>
                  </a:prstGeom>
                  <a:blipFill>
                    <a:blip r:embed="rId4"/>
                    <a:tile tx="0" ty="0" sx="100000" sy="100000" flip="none" algn="tl"/>
                  </a:bli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86" name="テキスト ボックス 185"/>
                  <p:cNvSpPr txBox="1"/>
                  <p:nvPr/>
                </p:nvSpPr>
                <p:spPr>
                  <a:xfrm rot="21350560">
                    <a:off x="2802206" y="6323676"/>
                    <a:ext cx="1643074" cy="241062"/>
                  </a:xfrm>
                  <a:prstGeom prst="rect">
                    <a:avLst/>
                  </a:prstGeom>
                  <a:noFill/>
                </p:spPr>
                <p:txBody>
                  <a:bodyPr wrap="square" rtlCol="0">
                    <a:spAutoFit/>
                  </a:bodyPr>
                  <a:lstStyle/>
                  <a:p>
                    <a:pPr algn="just"/>
                    <a:r>
                      <a:rPr lang="ja-JP" altLang="en-US" sz="1416" dirty="0">
                        <a:effectLst>
                          <a:outerShdw blurRad="38100" dist="38100" dir="2700000" algn="tl">
                            <a:srgbClr val="000000">
                              <a:alpha val="43137"/>
                            </a:srgbClr>
                          </a:outerShdw>
                        </a:effectLst>
                        <a:latin typeface="HG丸ｺﾞｼｯｸM-PRO" pitchFamily="50" charset="-128"/>
                        <a:ea typeface="HG丸ｺﾞｼｯｸM-PRO" pitchFamily="50" charset="-128"/>
                      </a:rPr>
                      <a:t>　</a:t>
                    </a:r>
                    <a:endParaRPr lang="en-US" altLang="ja-JP" sz="1416"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grpSp>
            <p:sp>
              <p:nvSpPr>
                <p:cNvPr id="183" name="フローチャート : 結合子 182"/>
                <p:cNvSpPr/>
                <p:nvPr/>
              </p:nvSpPr>
              <p:spPr>
                <a:xfrm>
                  <a:off x="249122" y="3436867"/>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sp>
              <p:nvSpPr>
                <p:cNvPr id="184" name="フローチャート : 結合子 183"/>
                <p:cNvSpPr/>
                <p:nvPr/>
              </p:nvSpPr>
              <p:spPr>
                <a:xfrm>
                  <a:off x="5022073" y="3423439"/>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effectLst>
                      <a:outerShdw blurRad="38100" dist="38100" dir="2700000" algn="tl">
                        <a:srgbClr val="000000">
                          <a:alpha val="43137"/>
                        </a:srgbClr>
                      </a:outerShdw>
                    </a:effectLst>
                  </a:endParaRPr>
                </a:p>
              </p:txBody>
            </p:sp>
          </p:grpSp>
        </p:grpSp>
      </p:grpSp>
      <p:sp>
        <p:nvSpPr>
          <p:cNvPr id="81" name="正方形/長方形 80"/>
          <p:cNvSpPr/>
          <p:nvPr/>
        </p:nvSpPr>
        <p:spPr>
          <a:xfrm>
            <a:off x="116632" y="5017324"/>
            <a:ext cx="908720" cy="36772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pPr algn="ctr"/>
            <a:r>
              <a:rPr lang="ja-JP" altLang="en-US" sz="1544" b="1" dirty="0">
                <a:solidFill>
                  <a:srgbClr val="FF0000"/>
                </a:solidFill>
                <a:latin typeface="HG丸ｺﾞｼｯｸM-PRO" pitchFamily="50" charset="-128"/>
                <a:ea typeface="HG丸ｺﾞｼｯｸM-PRO" pitchFamily="50" charset="-128"/>
              </a:rPr>
              <a:t>記入例</a:t>
            </a:r>
          </a:p>
        </p:txBody>
      </p:sp>
      <p:sp>
        <p:nvSpPr>
          <p:cNvPr id="209" name="テキスト ボックス 208"/>
          <p:cNvSpPr txBox="1"/>
          <p:nvPr/>
        </p:nvSpPr>
        <p:spPr>
          <a:xfrm>
            <a:off x="-2730373" y="5596517"/>
            <a:ext cx="3769168" cy="1049573"/>
          </a:xfrm>
          <a:prstGeom prst="rect">
            <a:avLst/>
          </a:prstGeom>
          <a:noFill/>
        </p:spPr>
        <p:txBody>
          <a:bodyPr wrap="square" lIns="117654" tIns="58828" rIns="117654" bIns="58828" rtlCol="0">
            <a:spAutoFit/>
          </a:bodyPr>
          <a:lstStyle/>
          <a:p>
            <a:r>
              <a:rPr lang="ja-JP" altLang="en-US" sz="1544" dirty="0">
                <a:latin typeface="HG丸ｺﾞｼｯｸM-PRO" pitchFamily="50" charset="-128"/>
                <a:ea typeface="HG丸ｺﾞｼｯｸM-PRO" pitchFamily="50" charset="-128"/>
              </a:rPr>
              <a:t>　</a:t>
            </a:r>
            <a:endParaRPr lang="en-US" altLang="ja-JP" sz="1544" dirty="0">
              <a:latin typeface="HG丸ｺﾞｼｯｸM-PRO" pitchFamily="50" charset="-128"/>
              <a:ea typeface="HG丸ｺﾞｼｯｸM-PRO" pitchFamily="50" charset="-128"/>
            </a:endParaRPr>
          </a:p>
          <a:p>
            <a:endParaRPr lang="en-US" altLang="ja-JP" sz="1544" dirty="0">
              <a:latin typeface="HG丸ｺﾞｼｯｸM-PRO" pitchFamily="50" charset="-128"/>
              <a:ea typeface="HG丸ｺﾞｼｯｸM-PRO" pitchFamily="50" charset="-128"/>
            </a:endParaRPr>
          </a:p>
          <a:p>
            <a:endParaRPr lang="en-US" altLang="ja-JP" sz="1544" dirty="0">
              <a:latin typeface="HG丸ｺﾞｼｯｸM-PRO" pitchFamily="50" charset="-128"/>
              <a:ea typeface="HG丸ｺﾞｼｯｸM-PRO" pitchFamily="50" charset="-128"/>
            </a:endParaRPr>
          </a:p>
          <a:p>
            <a:endParaRPr lang="ja-JP" altLang="en-US" sz="1416" dirty="0"/>
          </a:p>
        </p:txBody>
      </p:sp>
      <p:sp>
        <p:nvSpPr>
          <p:cNvPr id="21" name="テキスト ボックス 20"/>
          <p:cNvSpPr txBox="1"/>
          <p:nvPr/>
        </p:nvSpPr>
        <p:spPr>
          <a:xfrm>
            <a:off x="4114765" y="7732934"/>
            <a:ext cx="2557491" cy="1492268"/>
          </a:xfrm>
          <a:prstGeom prst="rect">
            <a:avLst/>
          </a:prstGeom>
          <a:noFill/>
        </p:spPr>
        <p:txBody>
          <a:bodyPr wrap="square" rtlCol="0">
            <a:spAutoFit/>
          </a:bodyPr>
          <a:lstStyle/>
          <a:p>
            <a:r>
              <a:rPr lang="en-US" altLang="ja-JP" sz="1351" dirty="0"/>
              <a:t>※</a:t>
            </a:r>
            <a:r>
              <a:rPr lang="ja-JP" altLang="ja-JP" sz="1351" dirty="0"/>
              <a:t>活動時等の写真（</a:t>
            </a:r>
            <a:r>
              <a:rPr lang="en-US" altLang="ja-JP" sz="1351" dirty="0"/>
              <a:t>jpg</a:t>
            </a:r>
            <a:r>
              <a:rPr lang="ja-JP" altLang="ja-JP" sz="1351" dirty="0"/>
              <a:t>等のデータで）</a:t>
            </a:r>
            <a:r>
              <a:rPr lang="en-US" altLang="ja-JP" sz="1351" dirty="0"/>
              <a:t>1</a:t>
            </a:r>
            <a:r>
              <a:rPr lang="ja-JP" altLang="ja-JP" sz="1351" dirty="0"/>
              <a:t>枚</a:t>
            </a:r>
            <a:r>
              <a:rPr lang="ja-JP" altLang="ja-JP" sz="1351" dirty="0" smtClean="0"/>
              <a:t>を</a:t>
            </a:r>
            <a:r>
              <a:rPr lang="ja-JP" altLang="en-US" sz="1351" dirty="0" smtClean="0"/>
              <a:t>下記の</a:t>
            </a:r>
            <a:r>
              <a:rPr lang="ja-JP" altLang="ja-JP" sz="1351" dirty="0" smtClean="0"/>
              <a:t>メール</a:t>
            </a:r>
            <a:r>
              <a:rPr lang="ja-JP" altLang="en-US" sz="1351" dirty="0" smtClean="0"/>
              <a:t>アドレス</a:t>
            </a:r>
            <a:endParaRPr lang="en-US" altLang="ja-JP" sz="1351" dirty="0"/>
          </a:p>
          <a:p>
            <a:r>
              <a:rPr lang="ja-JP" altLang="ja-JP" sz="1351" dirty="0"/>
              <a:t>（</a:t>
            </a:r>
            <a:r>
              <a:rPr lang="en-US" altLang="ja-JP" sz="1351" dirty="0" err="1"/>
              <a:t>E-mail:cosmo-space@alve.jp</a:t>
            </a:r>
            <a:r>
              <a:rPr lang="ja-JP" altLang="ja-JP" sz="1351" dirty="0"/>
              <a:t>）</a:t>
            </a:r>
            <a:r>
              <a:rPr lang="ja-JP" altLang="ja-JP" sz="1351" dirty="0" err="1" smtClean="0"/>
              <a:t>ま</a:t>
            </a:r>
            <a:endParaRPr lang="en-US" altLang="ja-JP" sz="1351" dirty="0" smtClean="0"/>
          </a:p>
          <a:p>
            <a:r>
              <a:rPr lang="ja-JP" altLang="en-US" sz="1351" dirty="0" err="1" smtClean="0"/>
              <a:t>た</a:t>
            </a:r>
            <a:r>
              <a:rPr lang="ja-JP" altLang="en-US" sz="1351" dirty="0" err="1"/>
              <a:t>は</a:t>
            </a:r>
            <a:r>
              <a:rPr lang="ja-JP" altLang="ja-JP" sz="1351" dirty="0" smtClean="0"/>
              <a:t>直接</a:t>
            </a:r>
            <a:r>
              <a:rPr lang="ja-JP" altLang="ja-JP" sz="1351" dirty="0"/>
              <a:t>持参くださるようお願いいたします。</a:t>
            </a:r>
          </a:p>
          <a:p>
            <a:endParaRPr lang="ja-JP" altLang="en-US" sz="2343" dirty="0"/>
          </a:p>
        </p:txBody>
      </p:sp>
      <p:sp>
        <p:nvSpPr>
          <p:cNvPr id="73" name="テキスト ボックス 72"/>
          <p:cNvSpPr txBox="1"/>
          <p:nvPr/>
        </p:nvSpPr>
        <p:spPr>
          <a:xfrm>
            <a:off x="371074" y="9122901"/>
            <a:ext cx="6067443" cy="656911"/>
          </a:xfrm>
          <a:prstGeom prst="rect">
            <a:avLst/>
          </a:prstGeom>
          <a:noFill/>
        </p:spPr>
        <p:txBody>
          <a:bodyPr wrap="square" rtlCol="0">
            <a:spAutoFit/>
          </a:bodyPr>
          <a:lstStyle/>
          <a:p>
            <a:r>
              <a:rPr lang="ja-JP" altLang="en-US" sz="1223" dirty="0">
                <a:latin typeface="HG丸ｺﾞｼｯｸM-PRO" pitchFamily="50" charset="-128"/>
                <a:ea typeface="HG丸ｺﾞｼｯｸM-PRO" pitchFamily="50" charset="-128"/>
              </a:rPr>
              <a:t>④代表者</a:t>
            </a:r>
            <a:endParaRPr lang="en-US" altLang="ja-JP" sz="1223" dirty="0">
              <a:latin typeface="HG丸ｺﾞｼｯｸM-PRO" pitchFamily="50" charset="-128"/>
              <a:ea typeface="HG丸ｺﾞｼｯｸM-PRO" pitchFamily="50" charset="-128"/>
            </a:endParaRPr>
          </a:p>
          <a:p>
            <a:r>
              <a:rPr lang="ja-JP" altLang="en-US" sz="1223" dirty="0">
                <a:latin typeface="HG丸ｺﾞｼｯｸM-PRO" pitchFamily="50" charset="-128"/>
                <a:ea typeface="HG丸ｺﾞｼｯｸM-PRO" pitchFamily="50" charset="-128"/>
              </a:rPr>
              <a:t>⑤住　所 〒　　　　　　　　　　　　</a:t>
            </a:r>
            <a:endParaRPr lang="en-US" altLang="ja-JP" sz="1223" dirty="0">
              <a:latin typeface="HG丸ｺﾞｼｯｸM-PRO" pitchFamily="50" charset="-128"/>
              <a:ea typeface="HG丸ｺﾞｼｯｸM-PRO" pitchFamily="50" charset="-128"/>
            </a:endParaRPr>
          </a:p>
          <a:p>
            <a:r>
              <a:rPr lang="ja-JP" altLang="en-US" sz="1223" dirty="0">
                <a:solidFill>
                  <a:schemeClr val="tx2">
                    <a:lumMod val="50000"/>
                  </a:schemeClr>
                </a:solidFill>
                <a:latin typeface="HG丸ｺﾞｼｯｸM-PRO" pitchFamily="50" charset="-128"/>
                <a:ea typeface="HG丸ｺﾞｼｯｸM-PRO" pitchFamily="50" charset="-128"/>
                <a:sym typeface="Wingdings"/>
              </a:rPr>
              <a:t>⑥連絡先　　　　　　　　　　　⑦</a:t>
            </a:r>
            <a:endParaRPr lang="ja-JP" altLang="en-US" sz="1223" dirty="0">
              <a:latin typeface="HG丸ｺﾞｼｯｸM-PRO" pitchFamily="50" charset="-128"/>
              <a:ea typeface="HG丸ｺﾞｼｯｸM-PRO" pitchFamily="50" charset="-128"/>
            </a:endParaRPr>
          </a:p>
        </p:txBody>
      </p:sp>
      <p:grpSp>
        <p:nvGrpSpPr>
          <p:cNvPr id="2" name="グループ化 173"/>
          <p:cNvGrpSpPr/>
          <p:nvPr/>
        </p:nvGrpSpPr>
        <p:grpSpPr>
          <a:xfrm>
            <a:off x="276375" y="96393"/>
            <a:ext cx="6528636" cy="4928615"/>
            <a:chOff x="235725" y="57018"/>
            <a:chExt cx="5073298" cy="3829944"/>
          </a:xfrm>
        </p:grpSpPr>
        <p:grpSp>
          <p:nvGrpSpPr>
            <p:cNvPr id="3" name="グループ化 84"/>
            <p:cNvGrpSpPr/>
            <p:nvPr/>
          </p:nvGrpSpPr>
          <p:grpSpPr>
            <a:xfrm>
              <a:off x="235727" y="423042"/>
              <a:ext cx="4936829" cy="3463920"/>
              <a:chOff x="235726" y="423042"/>
              <a:chExt cx="4936829" cy="3463920"/>
            </a:xfrm>
          </p:grpSpPr>
          <p:grpSp>
            <p:nvGrpSpPr>
              <p:cNvPr id="4" name="グループ化 104"/>
              <p:cNvGrpSpPr/>
              <p:nvPr/>
            </p:nvGrpSpPr>
            <p:grpSpPr>
              <a:xfrm>
                <a:off x="235726" y="423042"/>
                <a:ext cx="4929224" cy="1506413"/>
                <a:chOff x="235726" y="423042"/>
                <a:chExt cx="4929224" cy="1506413"/>
              </a:xfrm>
            </p:grpSpPr>
            <p:grpSp>
              <p:nvGrpSpPr>
                <p:cNvPr id="5" name="グループ化 78"/>
                <p:cNvGrpSpPr/>
                <p:nvPr/>
              </p:nvGrpSpPr>
              <p:grpSpPr>
                <a:xfrm>
                  <a:off x="235726" y="494483"/>
                  <a:ext cx="4929224" cy="1434972"/>
                  <a:chOff x="209842" y="-28315"/>
                  <a:chExt cx="2465116" cy="3643340"/>
                </a:xfrm>
              </p:grpSpPr>
              <p:sp>
                <p:nvSpPr>
                  <p:cNvPr id="138" name="メモ 137"/>
                  <p:cNvSpPr/>
                  <p:nvPr/>
                </p:nvSpPr>
                <p:spPr>
                  <a:xfrm>
                    <a:off x="210354" y="-28315"/>
                    <a:ext cx="2464604" cy="3643340"/>
                  </a:xfrm>
                  <a:prstGeom prst="foldedCorner">
                    <a:avLst>
                      <a:gd name="adj" fmla="val 0"/>
                    </a:avLst>
                  </a:prstGeom>
                  <a:solidFill>
                    <a:schemeClr val="bg1"/>
                  </a:solidFill>
                  <a:ln w="3175">
                    <a:solidFill>
                      <a:srgbClr val="808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altLang="ja-JP" sz="1544" dirty="0">
                      <a:solidFill>
                        <a:prstClr val="black"/>
                      </a:solidFill>
                      <a:latin typeface="HG丸ｺﾞｼｯｸM-PRO" pitchFamily="50" charset="-128"/>
                      <a:ea typeface="HG丸ｺﾞｼｯｸM-PRO" pitchFamily="50" charset="-128"/>
                    </a:endParaRPr>
                  </a:p>
                  <a:p>
                    <a:pPr lvl="0"/>
                    <a:endParaRPr lang="en-US" altLang="ja-JP" sz="1544" dirty="0">
                      <a:solidFill>
                        <a:prstClr val="black"/>
                      </a:solidFill>
                      <a:latin typeface="HG丸ｺﾞｼｯｸM-PRO" pitchFamily="50" charset="-128"/>
                      <a:ea typeface="HG丸ｺﾞｼｯｸM-PRO" pitchFamily="50" charset="-128"/>
                    </a:endParaRPr>
                  </a:p>
                  <a:p>
                    <a:pPr lvl="0"/>
                    <a:r>
                      <a:rPr lang="ja-JP" altLang="en-US" sz="1544" dirty="0">
                        <a:solidFill>
                          <a:prstClr val="black"/>
                        </a:solidFill>
                        <a:latin typeface="HG丸ｺﾞｼｯｸM-PRO" pitchFamily="50" charset="-128"/>
                        <a:ea typeface="HG丸ｺﾞｼｯｸM-PRO" pitchFamily="50" charset="-128"/>
                      </a:rPr>
                      <a:t>　</a:t>
                    </a:r>
                    <a:endParaRPr lang="ja-JP" altLang="en-US" sz="1544" dirty="0">
                      <a:latin typeface="HG丸ｺﾞｼｯｸM-PRO" pitchFamily="50" charset="-128"/>
                      <a:ea typeface="HG丸ｺﾞｼｯｸM-PRO" pitchFamily="50" charset="-128"/>
                    </a:endParaRPr>
                  </a:p>
                </p:txBody>
              </p:sp>
              <p:grpSp>
                <p:nvGrpSpPr>
                  <p:cNvPr id="6" name="グループ化 76"/>
                  <p:cNvGrpSpPr/>
                  <p:nvPr/>
                </p:nvGrpSpPr>
                <p:grpSpPr>
                  <a:xfrm>
                    <a:off x="209842" y="-28315"/>
                    <a:ext cx="2463059" cy="383512"/>
                    <a:chOff x="209842" y="-28315"/>
                    <a:chExt cx="2463059" cy="383512"/>
                  </a:xfrm>
                </p:grpSpPr>
                <p:sp>
                  <p:nvSpPr>
                    <p:cNvPr id="140" name="フローチャート : 結合子 139"/>
                    <p:cNvSpPr/>
                    <p:nvPr/>
                  </p:nvSpPr>
                  <p:spPr>
                    <a:xfrm>
                      <a:off x="209842" y="-28315"/>
                      <a:ext cx="73479" cy="383512"/>
                    </a:xfrm>
                    <a:prstGeom prst="flowChartConnector">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41" name="フローチャート : 結合子 140"/>
                    <p:cNvSpPr/>
                    <p:nvPr/>
                  </p:nvSpPr>
                  <p:spPr>
                    <a:xfrm>
                      <a:off x="2603504" y="-28315"/>
                      <a:ext cx="69397" cy="383509"/>
                    </a:xfrm>
                    <a:prstGeom prst="flowChartConnector">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grpSp>
            </p:grpSp>
            <p:sp>
              <p:nvSpPr>
                <p:cNvPr id="137" name="テキスト ボックス 136"/>
                <p:cNvSpPr txBox="1"/>
                <p:nvPr/>
              </p:nvSpPr>
              <p:spPr>
                <a:xfrm>
                  <a:off x="1685917" y="423042"/>
                  <a:ext cx="2318671" cy="256408"/>
                </a:xfrm>
                <a:prstGeom prst="rect">
                  <a:avLst/>
                </a:prstGeom>
                <a:noFill/>
              </p:spPr>
              <p:txBody>
                <a:bodyPr wrap="square" rtlCol="0">
                  <a:spAutoFit/>
                </a:bodyPr>
                <a:lstStyle/>
                <a:p>
                  <a:pPr algn="just"/>
                  <a:r>
                    <a:rPr lang="ja-JP" altLang="en-US" sz="1416" dirty="0">
                      <a:latin typeface="HG丸ｺﾞｼｯｸM-PRO" pitchFamily="50" charset="-128"/>
                      <a:ea typeface="HG丸ｺﾞｼｯｸM-PRO" pitchFamily="50" charset="-128"/>
                    </a:rPr>
                    <a:t>②私たち</a:t>
                  </a:r>
                  <a:r>
                    <a:rPr lang="ja-JP" altLang="en-US" sz="1544" dirty="0">
                      <a:latin typeface="HG丸ｺﾞｼｯｸM-PRO" pitchFamily="50" charset="-128"/>
                      <a:ea typeface="HG丸ｺﾞｼｯｸM-PRO" pitchFamily="50" charset="-128"/>
                    </a:rPr>
                    <a:t>の団体紹介・活動内容</a:t>
                  </a:r>
                </a:p>
              </p:txBody>
            </p:sp>
          </p:grpSp>
          <p:grpSp>
            <p:nvGrpSpPr>
              <p:cNvPr id="7" name="グループ化 70"/>
              <p:cNvGrpSpPr/>
              <p:nvPr/>
            </p:nvGrpSpPr>
            <p:grpSpPr>
              <a:xfrm>
                <a:off x="235727" y="1971979"/>
                <a:ext cx="2857520" cy="1380021"/>
                <a:chOff x="235727" y="1971979"/>
                <a:chExt cx="2857520" cy="1380021"/>
              </a:xfrm>
            </p:grpSpPr>
            <p:sp>
              <p:nvSpPr>
                <p:cNvPr id="123" name="正方形/長方形 122"/>
                <p:cNvSpPr/>
                <p:nvPr/>
              </p:nvSpPr>
              <p:spPr>
                <a:xfrm>
                  <a:off x="235727" y="1994680"/>
                  <a:ext cx="2857520" cy="135732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544" dirty="0">
                    <a:solidFill>
                      <a:schemeClr val="tx1"/>
                    </a:solidFill>
                    <a:latin typeface="HG丸ｺﾞｼｯｸM-PRO" pitchFamily="50" charset="-128"/>
                    <a:ea typeface="HG丸ｺﾞｼｯｸM-PRO" pitchFamily="50" charset="-128"/>
                  </a:endParaRPr>
                </a:p>
              </p:txBody>
            </p:sp>
            <p:sp>
              <p:nvSpPr>
                <p:cNvPr id="142" name="フローチャート : 結合子 141"/>
                <p:cNvSpPr/>
                <p:nvPr/>
              </p:nvSpPr>
              <p:spPr>
                <a:xfrm>
                  <a:off x="235727" y="1994678"/>
                  <a:ext cx="129481" cy="129448"/>
                </a:xfrm>
                <a:prstGeom prst="flowChartConnector">
                  <a:avLst/>
                </a:prstGeom>
                <a:solidFill>
                  <a:schemeClr val="accent4">
                    <a:lumMod val="60000"/>
                    <a:lumOff val="4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43" name="フローチャート : 結合子 142"/>
                <p:cNvSpPr/>
                <p:nvPr/>
              </p:nvSpPr>
              <p:spPr>
                <a:xfrm>
                  <a:off x="2963766" y="1994681"/>
                  <a:ext cx="129481" cy="129448"/>
                </a:xfrm>
                <a:prstGeom prst="flowChartConnector">
                  <a:avLst/>
                </a:prstGeom>
                <a:solidFill>
                  <a:schemeClr val="accent3">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49" name="テキスト ボックス 148"/>
                <p:cNvSpPr txBox="1"/>
                <p:nvPr/>
              </p:nvSpPr>
              <p:spPr>
                <a:xfrm>
                  <a:off x="307164" y="1971979"/>
                  <a:ext cx="1357321" cy="256408"/>
                </a:xfrm>
                <a:prstGeom prst="rect">
                  <a:avLst/>
                </a:prstGeom>
                <a:noFill/>
              </p:spPr>
              <p:txBody>
                <a:bodyPr wrap="square" rtlCol="0">
                  <a:spAutoFit/>
                </a:bodyPr>
                <a:lstStyle/>
                <a:p>
                  <a:pPr algn="just"/>
                  <a:r>
                    <a:rPr lang="ja-JP" altLang="en-US" sz="1544" dirty="0">
                      <a:latin typeface="HG丸ｺﾞｼｯｸM-PRO" pitchFamily="50" charset="-128"/>
                      <a:ea typeface="HG丸ｺﾞｼｯｸM-PRO" pitchFamily="50" charset="-128"/>
                    </a:rPr>
                    <a:t>③ひとことＰＲ</a:t>
                  </a:r>
                </a:p>
              </p:txBody>
            </p:sp>
          </p:grpSp>
          <p:grpSp>
            <p:nvGrpSpPr>
              <p:cNvPr id="8" name="グループ化 72"/>
              <p:cNvGrpSpPr/>
              <p:nvPr/>
            </p:nvGrpSpPr>
            <p:grpSpPr>
              <a:xfrm>
                <a:off x="3195330" y="1983607"/>
                <a:ext cx="1956224" cy="1357319"/>
                <a:chOff x="3195330" y="1983607"/>
                <a:chExt cx="1956224" cy="1357319"/>
              </a:xfrm>
            </p:grpSpPr>
            <p:sp>
              <p:nvSpPr>
                <p:cNvPr id="119" name="角丸四角形 118"/>
                <p:cNvSpPr/>
                <p:nvPr/>
              </p:nvSpPr>
              <p:spPr>
                <a:xfrm>
                  <a:off x="3195330" y="1983607"/>
                  <a:ext cx="1928826" cy="1357319"/>
                </a:xfrm>
                <a:prstGeom prst="round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46" name="フローチャート : 結合子 145"/>
                <p:cNvSpPr/>
                <p:nvPr/>
              </p:nvSpPr>
              <p:spPr>
                <a:xfrm>
                  <a:off x="3249518" y="1994681"/>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47" name="フローチャート : 結合子 146"/>
                <p:cNvSpPr/>
                <p:nvPr/>
              </p:nvSpPr>
              <p:spPr>
                <a:xfrm>
                  <a:off x="5022073" y="1994681"/>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61" name="テキスト ボックス 160"/>
                <p:cNvSpPr txBox="1"/>
                <p:nvPr/>
              </p:nvSpPr>
              <p:spPr>
                <a:xfrm>
                  <a:off x="3879064" y="1994681"/>
                  <a:ext cx="857256" cy="256408"/>
                </a:xfrm>
                <a:prstGeom prst="rect">
                  <a:avLst/>
                </a:prstGeom>
                <a:noFill/>
              </p:spPr>
              <p:txBody>
                <a:bodyPr wrap="square" rtlCol="0">
                  <a:spAutoFit/>
                </a:bodyPr>
                <a:lstStyle/>
                <a:p>
                  <a:r>
                    <a:rPr lang="ja-JP" altLang="en-US" sz="1544" dirty="0">
                      <a:latin typeface="HG丸ｺﾞｼｯｸM-PRO" pitchFamily="50" charset="-128"/>
                      <a:ea typeface="HG丸ｺﾞｼｯｸM-PRO" pitchFamily="50" charset="-128"/>
                    </a:rPr>
                    <a:t>写　真　　　　　</a:t>
                  </a:r>
                </a:p>
              </p:txBody>
            </p:sp>
          </p:grpSp>
          <p:grpSp>
            <p:nvGrpSpPr>
              <p:cNvPr id="9" name="グループ化 75"/>
              <p:cNvGrpSpPr/>
              <p:nvPr/>
            </p:nvGrpSpPr>
            <p:grpSpPr>
              <a:xfrm>
                <a:off x="243334" y="3179170"/>
                <a:ext cx="4929221" cy="707792"/>
                <a:chOff x="243334" y="3179170"/>
                <a:chExt cx="4929221" cy="707792"/>
              </a:xfrm>
            </p:grpSpPr>
            <p:grpSp>
              <p:nvGrpSpPr>
                <p:cNvPr id="10" name="グループ化 77"/>
                <p:cNvGrpSpPr/>
                <p:nvPr/>
              </p:nvGrpSpPr>
              <p:grpSpPr>
                <a:xfrm rot="249440">
                  <a:off x="243334" y="3179170"/>
                  <a:ext cx="4929221" cy="707792"/>
                  <a:chOff x="2200696" y="6323676"/>
                  <a:chExt cx="2665972" cy="707792"/>
                </a:xfrm>
              </p:grpSpPr>
              <p:grpSp>
                <p:nvGrpSpPr>
                  <p:cNvPr id="11" name="グループ化 62"/>
                  <p:cNvGrpSpPr/>
                  <p:nvPr/>
                </p:nvGrpSpPr>
                <p:grpSpPr>
                  <a:xfrm>
                    <a:off x="2200696" y="6520993"/>
                    <a:ext cx="2665972" cy="510475"/>
                    <a:chOff x="2272134" y="6449555"/>
                    <a:chExt cx="2665972" cy="510475"/>
                  </a:xfrm>
                </p:grpSpPr>
                <p:sp>
                  <p:nvSpPr>
                    <p:cNvPr id="131" name="正方形/長方形 130"/>
                    <p:cNvSpPr/>
                    <p:nvPr/>
                  </p:nvSpPr>
                  <p:spPr>
                    <a:xfrm rot="21350560">
                      <a:off x="2272134" y="6496783"/>
                      <a:ext cx="2665972" cy="428628"/>
                    </a:xfrm>
                    <a:prstGeom prst="rect">
                      <a:avLst/>
                    </a:prstGeom>
                    <a:blipFill>
                      <a:blip r:embed="rId4"/>
                      <a:tile tx="0" ty="0" sx="100000" sy="100000" flip="none" algn="tl"/>
                    </a:blip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34" name="テキスト ボックス 133"/>
                    <p:cNvSpPr txBox="1"/>
                    <p:nvPr/>
                  </p:nvSpPr>
                  <p:spPr>
                    <a:xfrm rot="21350560">
                      <a:off x="2310473" y="6449555"/>
                      <a:ext cx="2550061" cy="510475"/>
                    </a:xfrm>
                    <a:prstGeom prst="rect">
                      <a:avLst/>
                    </a:prstGeom>
                    <a:noFill/>
                  </p:spPr>
                  <p:txBody>
                    <a:bodyPr wrap="square" rtlCol="0">
                      <a:spAutoFit/>
                    </a:bodyPr>
                    <a:lstStyle/>
                    <a:p>
                      <a:r>
                        <a:rPr lang="ja-JP" altLang="en-US" sz="1223" dirty="0">
                          <a:latin typeface="HG丸ｺﾞｼｯｸM-PRO" pitchFamily="50" charset="-128"/>
                          <a:ea typeface="HG丸ｺﾞｼｯｸM-PRO" pitchFamily="50" charset="-128"/>
                        </a:rPr>
                        <a:t>④代表者</a:t>
                      </a:r>
                      <a:endParaRPr lang="en-US" altLang="ja-JP" sz="1223" dirty="0">
                        <a:latin typeface="HG丸ｺﾞｼｯｸM-PRO" pitchFamily="50" charset="-128"/>
                        <a:ea typeface="HG丸ｺﾞｼｯｸM-PRO" pitchFamily="50" charset="-128"/>
                      </a:endParaRPr>
                    </a:p>
                    <a:p>
                      <a:r>
                        <a:rPr lang="ja-JP" altLang="en-US" sz="1223" dirty="0">
                          <a:latin typeface="HG丸ｺﾞｼｯｸM-PRO" pitchFamily="50" charset="-128"/>
                          <a:ea typeface="HG丸ｺﾞｼｯｸM-PRO" pitchFamily="50" charset="-128"/>
                        </a:rPr>
                        <a:t>⑤住　所 〒　　　　　　　　　　　　</a:t>
                      </a:r>
                      <a:endParaRPr lang="en-US" altLang="ja-JP" sz="1223" dirty="0">
                        <a:latin typeface="HG丸ｺﾞｼｯｸM-PRO" pitchFamily="50" charset="-128"/>
                        <a:ea typeface="HG丸ｺﾞｼｯｸM-PRO" pitchFamily="50" charset="-128"/>
                      </a:endParaRPr>
                    </a:p>
                    <a:p>
                      <a:r>
                        <a:rPr lang="ja-JP" altLang="en-US" sz="1223" dirty="0">
                          <a:solidFill>
                            <a:schemeClr val="tx2">
                              <a:lumMod val="50000"/>
                            </a:schemeClr>
                          </a:solidFill>
                          <a:latin typeface="HG丸ｺﾞｼｯｸM-PRO" pitchFamily="50" charset="-128"/>
                          <a:ea typeface="HG丸ｺﾞｼｯｸM-PRO" pitchFamily="50" charset="-128"/>
                          <a:sym typeface="Wingdings"/>
                        </a:rPr>
                        <a:t>⑥連絡先　　　　　　　　　　　⑦</a:t>
                      </a:r>
                      <a:endParaRPr lang="ja-JP" altLang="en-US" sz="1223" dirty="0">
                        <a:latin typeface="HG丸ｺﾞｼｯｸM-PRO" pitchFamily="50" charset="-128"/>
                        <a:ea typeface="HG丸ｺﾞｼｯｸM-PRO" pitchFamily="50" charset="-128"/>
                      </a:endParaRPr>
                    </a:p>
                  </p:txBody>
                </p:sp>
              </p:grpSp>
              <p:sp>
                <p:nvSpPr>
                  <p:cNvPr id="129" name="テキスト ボックス 128"/>
                  <p:cNvSpPr txBox="1"/>
                  <p:nvPr/>
                </p:nvSpPr>
                <p:spPr>
                  <a:xfrm rot="21350560">
                    <a:off x="2802206" y="6323676"/>
                    <a:ext cx="1643074" cy="241062"/>
                  </a:xfrm>
                  <a:prstGeom prst="rect">
                    <a:avLst/>
                  </a:prstGeom>
                  <a:noFill/>
                </p:spPr>
                <p:txBody>
                  <a:bodyPr wrap="square" rtlCol="0">
                    <a:spAutoFit/>
                  </a:bodyPr>
                  <a:lstStyle/>
                  <a:p>
                    <a:pPr algn="just"/>
                    <a:r>
                      <a:rPr lang="ja-JP" altLang="en-US" sz="1416" dirty="0">
                        <a:latin typeface="HG丸ｺﾞｼｯｸM-PRO" pitchFamily="50" charset="-128"/>
                        <a:ea typeface="HG丸ｺﾞｼｯｸM-PRO" pitchFamily="50" charset="-128"/>
                      </a:rPr>
                      <a:t>　</a:t>
                    </a:r>
                    <a:endParaRPr lang="en-US" altLang="ja-JP" sz="1416" dirty="0">
                      <a:latin typeface="HG丸ｺﾞｼｯｸM-PRO" pitchFamily="50" charset="-128"/>
                      <a:ea typeface="HG丸ｺﾞｼｯｸM-PRO" pitchFamily="50" charset="-128"/>
                    </a:endParaRPr>
                  </a:p>
                </p:txBody>
              </p:sp>
            </p:grpSp>
            <p:sp>
              <p:nvSpPr>
                <p:cNvPr id="144" name="フローチャート : 結合子 143"/>
                <p:cNvSpPr/>
                <p:nvPr/>
              </p:nvSpPr>
              <p:spPr>
                <a:xfrm>
                  <a:off x="249122" y="3436867"/>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sp>
              <p:nvSpPr>
                <p:cNvPr id="168" name="フローチャート : 結合子 167"/>
                <p:cNvSpPr/>
                <p:nvPr/>
              </p:nvSpPr>
              <p:spPr>
                <a:xfrm>
                  <a:off x="5022073" y="3423439"/>
                  <a:ext cx="129481" cy="129448"/>
                </a:xfrm>
                <a:prstGeom prst="flowChartConnector">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343"/>
                </a:p>
              </p:txBody>
            </p:sp>
          </p:grpSp>
        </p:grpSp>
        <p:sp>
          <p:nvSpPr>
            <p:cNvPr id="121" name="テキスト ボックス 120"/>
            <p:cNvSpPr txBox="1"/>
            <p:nvPr/>
          </p:nvSpPr>
          <p:spPr>
            <a:xfrm>
              <a:off x="235725" y="57018"/>
              <a:ext cx="5073298" cy="63210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343" b="1" spc="64" dirty="0">
                  <a:ln w="11430">
                    <a:noFill/>
                  </a:ln>
                  <a:latin typeface="HG丸ｺﾞｼｯｸM-PRO" pitchFamily="50" charset="-128"/>
                  <a:ea typeface="HG丸ｺﾞｼｯｸM-PRO" pitchFamily="50" charset="-128"/>
                </a:rPr>
                <a:t>①　団　体　名</a:t>
              </a:r>
              <a:endParaRPr lang="en-US" altLang="ja-JP" sz="2343" b="1" spc="64" dirty="0">
                <a:ln w="11430">
                  <a:noFill/>
                </a:ln>
                <a:latin typeface="HG丸ｺﾞｼｯｸM-PRO" pitchFamily="50" charset="-128"/>
                <a:ea typeface="HG丸ｺﾞｼｯｸM-PRO" pitchFamily="50" charset="-128"/>
              </a:endParaRPr>
            </a:p>
            <a:p>
              <a:pPr algn="ctr"/>
              <a:endParaRPr lang="ja-JP" altLang="en-US" sz="2343" b="1" spc="64" dirty="0">
                <a:ln w="11430">
                  <a:noFill/>
                </a:ln>
                <a:latin typeface="HG丸ｺﾞｼｯｸM-PRO" pitchFamily="50" charset="-128"/>
                <a:ea typeface="HG丸ｺﾞｼｯｸM-PRO" pitchFamily="50" charset="-128"/>
              </a:endParaRPr>
            </a:p>
          </p:txBody>
        </p:sp>
      </p:grpSp>
      <p:sp>
        <p:nvSpPr>
          <p:cNvPr id="206" name="雲形吹き出し 205"/>
          <p:cNvSpPr/>
          <p:nvPr/>
        </p:nvSpPr>
        <p:spPr>
          <a:xfrm>
            <a:off x="1063588" y="1318342"/>
            <a:ext cx="4504616" cy="1011240"/>
          </a:xfrm>
          <a:prstGeom prst="cloudCallout">
            <a:avLst>
              <a:gd name="adj1" fmla="val 4716"/>
              <a:gd name="adj2" fmla="val -17277"/>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endParaRPr lang="ja-JP" altLang="en-US" sz="1351" b="1" dirty="0">
              <a:solidFill>
                <a:srgbClr val="FF0000"/>
              </a:solidFill>
              <a:latin typeface="HG丸ｺﾞｼｯｸM-PRO" pitchFamily="50" charset="-128"/>
              <a:ea typeface="HG丸ｺﾞｼｯｸM-PRO" pitchFamily="50" charset="-128"/>
            </a:endParaRPr>
          </a:p>
        </p:txBody>
      </p:sp>
      <p:sp>
        <p:nvSpPr>
          <p:cNvPr id="207" name="テキスト ボックス 206"/>
          <p:cNvSpPr txBox="1"/>
          <p:nvPr/>
        </p:nvSpPr>
        <p:spPr>
          <a:xfrm>
            <a:off x="2233898" y="1459625"/>
            <a:ext cx="3309514" cy="805220"/>
          </a:xfrm>
          <a:prstGeom prst="rect">
            <a:avLst/>
          </a:prstGeom>
          <a:noFill/>
        </p:spPr>
        <p:txBody>
          <a:bodyPr wrap="square" rtlCol="0">
            <a:spAutoFit/>
          </a:bodyPr>
          <a:lstStyle/>
          <a:p>
            <a:r>
              <a:rPr lang="ja-JP" altLang="en-US" sz="1544" b="1" dirty="0">
                <a:solidFill>
                  <a:srgbClr val="FF0000"/>
                </a:solidFill>
                <a:latin typeface="HG丸ｺﾞｼｯｸM-PRO" pitchFamily="50" charset="-128"/>
                <a:ea typeface="HG丸ｺﾞｼｯｸM-PRO" pitchFamily="50" charset="-128"/>
              </a:rPr>
              <a:t>（全体</a:t>
            </a:r>
            <a:r>
              <a:rPr lang="ja-JP" altLang="en-US" sz="1544" b="1" dirty="0" smtClean="0">
                <a:solidFill>
                  <a:srgbClr val="FF0000"/>
                </a:solidFill>
                <a:latin typeface="HG丸ｺﾞｼｯｸM-PRO" pitchFamily="50" charset="-128"/>
                <a:ea typeface="HG丸ｺﾞｼｯｸM-PRO" pitchFamily="50" charset="-128"/>
              </a:rPr>
              <a:t>２２０文字</a:t>
            </a:r>
            <a:r>
              <a:rPr lang="ja-JP" altLang="en-US" sz="1544" b="1" dirty="0">
                <a:solidFill>
                  <a:srgbClr val="FF0000"/>
                </a:solidFill>
                <a:latin typeface="HG丸ｺﾞｼｯｸM-PRO" pitchFamily="50" charset="-128"/>
                <a:ea typeface="HG丸ｺﾞｼｯｸM-PRO" pitchFamily="50" charset="-128"/>
              </a:rPr>
              <a:t>以内、</a:t>
            </a:r>
            <a:endParaRPr lang="en-US" altLang="ja-JP" sz="1544" b="1" dirty="0">
              <a:solidFill>
                <a:srgbClr val="FF0000"/>
              </a:solidFill>
              <a:latin typeface="HG丸ｺﾞｼｯｸM-PRO" pitchFamily="50" charset="-128"/>
              <a:ea typeface="HG丸ｺﾞｼｯｸM-PRO" pitchFamily="50" charset="-128"/>
            </a:endParaRPr>
          </a:p>
          <a:p>
            <a:r>
              <a:rPr lang="ja-JP" altLang="en-US" sz="1544" b="1" dirty="0">
                <a:solidFill>
                  <a:srgbClr val="FF0000"/>
                </a:solidFill>
                <a:latin typeface="HG丸ｺﾞｼｯｸM-PRO" pitchFamily="50" charset="-128"/>
                <a:ea typeface="HG丸ｺﾞｼｯｸM-PRO" pitchFamily="50" charset="-128"/>
              </a:rPr>
              <a:t>　　　　　　　　句読点含む。）</a:t>
            </a:r>
          </a:p>
          <a:p>
            <a:endParaRPr lang="ja-JP" altLang="en-US" sz="1544" dirty="0"/>
          </a:p>
        </p:txBody>
      </p:sp>
      <p:sp>
        <p:nvSpPr>
          <p:cNvPr id="208" name="雲形吹き出し 207"/>
          <p:cNvSpPr/>
          <p:nvPr/>
        </p:nvSpPr>
        <p:spPr>
          <a:xfrm>
            <a:off x="407518" y="3022450"/>
            <a:ext cx="3309514" cy="1011240"/>
          </a:xfrm>
          <a:prstGeom prst="cloudCallout">
            <a:avLst>
              <a:gd name="adj1" fmla="val 7831"/>
              <a:gd name="adj2" fmla="val -16691"/>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r>
              <a:rPr lang="ja-JP" altLang="en-US" sz="1544" b="1" dirty="0">
                <a:solidFill>
                  <a:srgbClr val="FF0000"/>
                </a:solidFill>
                <a:latin typeface="HG丸ｺﾞｼｯｸM-PRO" pitchFamily="50" charset="-128"/>
                <a:ea typeface="HG丸ｺﾞｼｯｸM-PRO" pitchFamily="50" charset="-128"/>
              </a:rPr>
              <a:t>（</a:t>
            </a:r>
            <a:r>
              <a:rPr lang="ja-JP" altLang="en-US" sz="1544" b="1" dirty="0" smtClean="0">
                <a:solidFill>
                  <a:srgbClr val="FF0000"/>
                </a:solidFill>
                <a:latin typeface="HG丸ｺﾞｼｯｸM-PRO" pitchFamily="50" charset="-128"/>
                <a:ea typeface="HG丸ｺﾞｼｯｸM-PRO" pitchFamily="50" charset="-128"/>
              </a:rPr>
              <a:t>全体９</a:t>
            </a:r>
            <a:r>
              <a:rPr lang="ja-JP" altLang="en-US" sz="1544" b="1" dirty="0">
                <a:solidFill>
                  <a:srgbClr val="FF0000"/>
                </a:solidFill>
                <a:latin typeface="HG丸ｺﾞｼｯｸM-PRO" pitchFamily="50" charset="-128"/>
                <a:ea typeface="HG丸ｺﾞｼｯｸM-PRO" pitchFamily="50" charset="-128"/>
              </a:rPr>
              <a:t>０</a:t>
            </a:r>
            <a:r>
              <a:rPr lang="ja-JP" altLang="en-US" sz="1544" b="1" dirty="0" smtClean="0">
                <a:solidFill>
                  <a:srgbClr val="FF0000"/>
                </a:solidFill>
                <a:latin typeface="HG丸ｺﾞｼｯｸM-PRO" pitchFamily="50" charset="-128"/>
                <a:ea typeface="HG丸ｺﾞｼｯｸM-PRO" pitchFamily="50" charset="-128"/>
              </a:rPr>
              <a:t>文字</a:t>
            </a:r>
            <a:r>
              <a:rPr lang="ja-JP" altLang="en-US" sz="1544" b="1" dirty="0">
                <a:solidFill>
                  <a:srgbClr val="FF0000"/>
                </a:solidFill>
                <a:latin typeface="HG丸ｺﾞｼｯｸM-PRO" pitchFamily="50" charset="-128"/>
                <a:ea typeface="HG丸ｺﾞｼｯｸM-PRO" pitchFamily="50" charset="-128"/>
              </a:rPr>
              <a:t>以内、</a:t>
            </a:r>
            <a:endParaRPr lang="en-US" altLang="ja-JP" sz="1544" b="1" dirty="0">
              <a:solidFill>
                <a:srgbClr val="FF0000"/>
              </a:solidFill>
              <a:latin typeface="HG丸ｺﾞｼｯｸM-PRO" pitchFamily="50" charset="-128"/>
              <a:ea typeface="HG丸ｺﾞｼｯｸM-PRO" pitchFamily="50" charset="-128"/>
            </a:endParaRPr>
          </a:p>
          <a:p>
            <a:r>
              <a:rPr lang="ja-JP" altLang="en-US" sz="1544" b="1" dirty="0">
                <a:solidFill>
                  <a:srgbClr val="FF0000"/>
                </a:solidFill>
                <a:latin typeface="HG丸ｺﾞｼｯｸM-PRO" pitchFamily="50" charset="-128"/>
                <a:ea typeface="HG丸ｺﾞｼｯｸM-PRO" pitchFamily="50" charset="-128"/>
              </a:rPr>
              <a:t>　　句読点含む。）</a:t>
            </a:r>
          </a:p>
        </p:txBody>
      </p:sp>
      <p:sp>
        <p:nvSpPr>
          <p:cNvPr id="74" name="雲形吹き出し 73"/>
          <p:cNvSpPr/>
          <p:nvPr/>
        </p:nvSpPr>
        <p:spPr>
          <a:xfrm>
            <a:off x="4135929" y="3153366"/>
            <a:ext cx="2482134" cy="880325"/>
          </a:xfrm>
          <a:prstGeom prst="cloudCallout">
            <a:avLst>
              <a:gd name="adj1" fmla="val 7500"/>
              <a:gd name="adj2" fmla="val -24934"/>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17654" tIns="58828" rIns="117654" bIns="58828" rtlCol="0" anchor="ctr"/>
          <a:lstStyle/>
          <a:p>
            <a:pPr algn="ctr"/>
            <a:r>
              <a:rPr lang="ja-JP" altLang="en-US" sz="1544" b="1" dirty="0">
                <a:solidFill>
                  <a:srgbClr val="FF0000"/>
                </a:solidFill>
                <a:latin typeface="HG丸ｺﾞｼｯｸM-PRO" pitchFamily="50" charset="-128"/>
                <a:ea typeface="HG丸ｺﾞｼｯｸM-PRO" pitchFamily="50" charset="-128"/>
              </a:rPr>
              <a:t>写真はデータでお願いします。</a:t>
            </a:r>
            <a:endParaRPr lang="ja-JP" altLang="en-US" sz="1544"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91</Words>
  <Application>Microsoft Office PowerPoint</Application>
  <PresentationFormat>A4 210 x 297 mm</PresentationFormat>
  <Paragraphs>38</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FJ-WORK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alsim003</dc:creator>
  <cp:lastModifiedBy>default</cp:lastModifiedBy>
  <cp:revision>83</cp:revision>
  <cp:lastPrinted>2017-05-08T08:38:59Z</cp:lastPrinted>
  <dcterms:created xsi:type="dcterms:W3CDTF">2015-01-28T02:53:11Z</dcterms:created>
  <dcterms:modified xsi:type="dcterms:W3CDTF">2017-05-13T06:58:34Z</dcterms:modified>
</cp:coreProperties>
</file>